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4" r:id="rId4"/>
  </p:sldMasterIdLst>
  <p:notesMasterIdLst>
    <p:notesMasterId r:id="rId11"/>
  </p:notesMasterIdLst>
  <p:sldIdLst>
    <p:sldId id="267" r:id="rId5"/>
    <p:sldId id="269" r:id="rId6"/>
    <p:sldId id="271" r:id="rId7"/>
    <p:sldId id="272" r:id="rId8"/>
    <p:sldId id="270" r:id="rId9"/>
    <p:sldId id="268" r:id="rId10"/>
  </p:sldIdLst>
  <p:sldSz cx="9906000" cy="6858000" type="A4"/>
  <p:notesSz cx="7104063" cy="10234613"/>
  <p:embeddedFontLst>
    <p:embeddedFont>
      <p:font typeface="ABeeZee" panose="020B0604020202020204" charset="0"/>
      <p:regular r:id="rId12"/>
      <p:bold r:id="rId13"/>
      <p:italic r:id="rId14"/>
      <p:boldItalic r:id="rId15"/>
    </p:embeddedFont>
    <p:embeddedFont>
      <p:font typeface="United Curriculum" panose="020B060402020202020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84A2A3C-4458-2DD5-DA81-288D12226DEB}" name="Jennie Murray" initials="JM" userId="S::Jennie.Murray@unitedlearning.org.uk::00c64d2e-e17c-490a-87b6-98e10956aa18" providerId="AD"/>
  <p188:author id="{086DABAD-CC06-FECB-9CDE-A4F9D6E1873F}" name="Suzanne Harrison" initials="SH" userId="S::suzanne.harrison@unitedlearning.org.uk::a71dce5e-4b0d-4bfe-80fc-ba324f10ceaa" providerId="AD"/>
  <p188:author id="{C1970DAF-E6A3-64D7-9804-F7D68B8409F0}" name="Sally McCartney" initials="SM" userId="S::sally.mccartney@unitedlearning.org.uk::1b5c1c85-70fd-40d9-aba5-bb5ae0d377fb" providerId="AD"/>
  <p188:author id="{C833E4BA-E012-CD07-1FD3-0F30CCFF34BF}" name="Charlie Cutler" initials="CC" userId="S::Charlie.Cutler@unitedlearning.org.uk::c5b094de-3707-4aae-994d-70175e9a1467" providerId="AD"/>
  <p188:author id="{B68E84D4-6BAC-0707-746A-EFB3790F7CA7}" name="Erica Lebedeva" initials="EL" userId="7ac5e1a44ee4b3d3" providerId="Windows Live"/>
  <p188:author id="{03A4D2E9-DD54-F7C5-AABA-2336BBFD0179}" name="Angela Yussuff" initials="AY" userId="S::Angela.Yussuff@unitedlearning.org.uk::9349b568-9b0c-4a07-942a-1f9b52f52208" providerId="AD"/>
  <p188:author id="{54157CEA-9325-4A82-8BCA-A8A6CAC7AC60}" name="Ben Littlewood" initials="BL" userId="S::ben.littlewood@unitedlearning.org.uk::c796a4ea-16ea-4f6d-8b50-c3972cf66454" providerId="AD"/>
  <p188:author id="{AC423EF3-AA0E-D191-BEC1-B72D23964518}" name="Alicia Shanks" initials="AS" userId="S::Alicia.Shanks@unitedlearning.org.uk::3c82d5bd-0894-471d-8f79-880187f0fd4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4E13"/>
    <a:srgbClr val="7F7F7F"/>
    <a:srgbClr val="F2F2F2"/>
    <a:srgbClr val="FFFFFF"/>
    <a:srgbClr val="88A442"/>
    <a:srgbClr val="CAC3DF"/>
    <a:srgbClr val="553F6D"/>
    <a:srgbClr val="D7D1E7"/>
    <a:srgbClr val="99B567"/>
    <a:srgbClr val="335A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41DF27-EFD2-4DAB-956B-0EE0C35197E4}" v="2" dt="2025-07-18T09:35:06.8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136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8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zanne Harrison" userId="a71dce5e-4b0d-4bfe-80fc-ba324f10ceaa" providerId="ADAL" clId="{9E2166AB-D31D-46C2-BF91-356C98EA6030}"/>
    <pc:docChg chg="modSld">
      <pc:chgData name="Suzanne Harrison" userId="a71dce5e-4b0d-4bfe-80fc-ba324f10ceaa" providerId="ADAL" clId="{9E2166AB-D31D-46C2-BF91-356C98EA6030}" dt="2025-03-17T08:42:55.732" v="4"/>
      <pc:docMkLst>
        <pc:docMk/>
      </pc:docMkLst>
      <pc:sldChg chg="modAnim">
        <pc:chgData name="Suzanne Harrison" userId="a71dce5e-4b0d-4bfe-80fc-ba324f10ceaa" providerId="ADAL" clId="{9E2166AB-D31D-46C2-BF91-356C98EA6030}" dt="2025-03-17T08:42:18.872" v="0"/>
        <pc:sldMkLst>
          <pc:docMk/>
          <pc:sldMk cId="138910869" sldId="267"/>
        </pc:sldMkLst>
      </pc:sldChg>
      <pc:sldChg chg="modAnim">
        <pc:chgData name="Suzanne Harrison" userId="a71dce5e-4b0d-4bfe-80fc-ba324f10ceaa" providerId="ADAL" clId="{9E2166AB-D31D-46C2-BF91-356C98EA6030}" dt="2025-03-17T08:42:55.732" v="4"/>
        <pc:sldMkLst>
          <pc:docMk/>
          <pc:sldMk cId="2008258588" sldId="268"/>
        </pc:sldMkLst>
      </pc:sldChg>
      <pc:sldChg chg="modAnim">
        <pc:chgData name="Suzanne Harrison" userId="a71dce5e-4b0d-4bfe-80fc-ba324f10ceaa" providerId="ADAL" clId="{9E2166AB-D31D-46C2-BF91-356C98EA6030}" dt="2025-03-17T08:42:26.583" v="1"/>
        <pc:sldMkLst>
          <pc:docMk/>
          <pc:sldMk cId="2115515497" sldId="269"/>
        </pc:sldMkLst>
      </pc:sldChg>
      <pc:sldChg chg="modAnim">
        <pc:chgData name="Suzanne Harrison" userId="a71dce5e-4b0d-4bfe-80fc-ba324f10ceaa" providerId="ADAL" clId="{9E2166AB-D31D-46C2-BF91-356C98EA6030}" dt="2025-03-17T08:42:47.156" v="3"/>
        <pc:sldMkLst>
          <pc:docMk/>
          <pc:sldMk cId="47494831" sldId="270"/>
        </pc:sldMkLst>
      </pc:sldChg>
      <pc:sldChg chg="modAnim">
        <pc:chgData name="Suzanne Harrison" userId="a71dce5e-4b0d-4bfe-80fc-ba324f10ceaa" providerId="ADAL" clId="{9E2166AB-D31D-46C2-BF91-356C98EA6030}" dt="2025-03-17T08:42:32.854" v="2"/>
        <pc:sldMkLst>
          <pc:docMk/>
          <pc:sldMk cId="2877712924" sldId="271"/>
        </pc:sldMkLst>
      </pc:sldChg>
    </pc:docChg>
  </pc:docChgLst>
  <pc:docChgLst>
    <pc:chgData name="Suzanne Harrison" userId="a71dce5e-4b0d-4bfe-80fc-ba324f10ceaa" providerId="ADAL" clId="{CA1C2523-1D50-454C-BCE0-E4E0C61B628A}"/>
    <pc:docChg chg="custSel modSld">
      <pc:chgData name="Suzanne Harrison" userId="a71dce5e-4b0d-4bfe-80fc-ba324f10ceaa" providerId="ADAL" clId="{CA1C2523-1D50-454C-BCE0-E4E0C61B628A}" dt="2025-07-16T14:43:50.298" v="39" actId="113"/>
      <pc:docMkLst>
        <pc:docMk/>
      </pc:docMkLst>
      <pc:sldChg chg="modNotesTx">
        <pc:chgData name="Suzanne Harrison" userId="a71dce5e-4b0d-4bfe-80fc-ba324f10ceaa" providerId="ADAL" clId="{CA1C2523-1D50-454C-BCE0-E4E0C61B628A}" dt="2025-07-16T14:43:50.298" v="39" actId="113"/>
        <pc:sldMkLst>
          <pc:docMk/>
          <pc:sldMk cId="138910869" sldId="267"/>
        </pc:sldMkLst>
      </pc:sldChg>
    </pc:docChg>
  </pc:docChgLst>
  <pc:docChgLst>
    <pc:chgData name="Erica Lebedeva" userId="7ac5e1a44ee4b3d3" providerId="LiveId" clId="{F4E294C3-A5EB-D94C-BE89-0D343B3D1ACD}"/>
    <pc:docChg chg="modSld">
      <pc:chgData name="Erica Lebedeva" userId="7ac5e1a44ee4b3d3" providerId="LiveId" clId="{F4E294C3-A5EB-D94C-BE89-0D343B3D1ACD}" dt="2025-04-17T16:25:49.475" v="207" actId="1076"/>
      <pc:docMkLst>
        <pc:docMk/>
      </pc:docMkLst>
      <pc:sldChg chg="addSp modSp mod">
        <pc:chgData name="Erica Lebedeva" userId="7ac5e1a44ee4b3d3" providerId="LiveId" clId="{F4E294C3-A5EB-D94C-BE89-0D343B3D1ACD}" dt="2025-04-17T16:05:12.311" v="58" actId="20577"/>
        <pc:sldMkLst>
          <pc:docMk/>
          <pc:sldMk cId="138910869" sldId="267"/>
        </pc:sldMkLst>
      </pc:sldChg>
      <pc:sldChg chg="modSp mod">
        <pc:chgData name="Erica Lebedeva" userId="7ac5e1a44ee4b3d3" providerId="LiveId" clId="{F4E294C3-A5EB-D94C-BE89-0D343B3D1ACD}" dt="2025-04-17T16:25:49.475" v="207" actId="1076"/>
        <pc:sldMkLst>
          <pc:docMk/>
          <pc:sldMk cId="2008258588" sldId="268"/>
        </pc:sldMkLst>
      </pc:sldChg>
      <pc:sldChg chg="addSp modSp mod">
        <pc:chgData name="Erica Lebedeva" userId="7ac5e1a44ee4b3d3" providerId="LiveId" clId="{F4E294C3-A5EB-D94C-BE89-0D343B3D1ACD}" dt="2025-04-17T16:08:01.262" v="60" actId="20577"/>
        <pc:sldMkLst>
          <pc:docMk/>
          <pc:sldMk cId="2115515497" sldId="269"/>
        </pc:sldMkLst>
      </pc:sldChg>
      <pc:sldChg chg="addSp modSp mod">
        <pc:chgData name="Erica Lebedeva" userId="7ac5e1a44ee4b3d3" providerId="LiveId" clId="{F4E294C3-A5EB-D94C-BE89-0D343B3D1ACD}" dt="2025-04-17T16:16:37.712" v="94" actId="20577"/>
        <pc:sldMkLst>
          <pc:docMk/>
          <pc:sldMk cId="47494831" sldId="270"/>
        </pc:sldMkLst>
      </pc:sldChg>
      <pc:sldChg chg="addSp modSp mod">
        <pc:chgData name="Erica Lebedeva" userId="7ac5e1a44ee4b3d3" providerId="LiveId" clId="{F4E294C3-A5EB-D94C-BE89-0D343B3D1ACD}" dt="2025-04-17T16:10:25.734" v="67" actId="20577"/>
        <pc:sldMkLst>
          <pc:docMk/>
          <pc:sldMk cId="2877712924" sldId="271"/>
        </pc:sldMkLst>
      </pc:sldChg>
      <pc:sldChg chg="addSp modSp mod modCm">
        <pc:chgData name="Erica Lebedeva" userId="7ac5e1a44ee4b3d3" providerId="LiveId" clId="{F4E294C3-A5EB-D94C-BE89-0D343B3D1ACD}" dt="2025-04-17T16:13:09.540" v="87" actId="20577"/>
        <pc:sldMkLst>
          <pc:docMk/>
          <pc:sldMk cId="3624718794" sldId="272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Erica Lebedeva" userId="7ac5e1a44ee4b3d3" providerId="LiveId" clId="{F4E294C3-A5EB-D94C-BE89-0D343B3D1ACD}" dt="2025-04-17T16:12:32.553" v="69" actId="20577"/>
              <pc2:cmMkLst xmlns:pc2="http://schemas.microsoft.com/office/powerpoint/2019/9/main/command">
                <pc:docMk/>
                <pc:sldMk cId="3624718794" sldId="272"/>
                <pc2:cmMk id="{82A1DF46-2F65-9344-935B-D465B3EBDC7F}"/>
              </pc2:cmMkLst>
            </pc226:cmChg>
          </p:ext>
        </pc:extLst>
      </pc:sldChg>
    </pc:docChg>
  </pc:docChgLst>
  <pc:docChgLst>
    <pc:chgData name="Ben Littlewood" userId="c796a4ea-16ea-4f6d-8b50-c3972cf66454" providerId="ADAL" clId="{C290AD33-93F8-4BA4-BDB0-C3210BA4F424}"/>
    <pc:docChg chg="undo custSel modSld">
      <pc:chgData name="Ben Littlewood" userId="c796a4ea-16ea-4f6d-8b50-c3972cf66454" providerId="ADAL" clId="{C290AD33-93F8-4BA4-BDB0-C3210BA4F424}" dt="2025-03-14T14:29:04.612" v="13" actId="1076"/>
      <pc:docMkLst>
        <pc:docMk/>
      </pc:docMkLst>
      <pc:sldChg chg="modSp mod">
        <pc:chgData name="Ben Littlewood" userId="c796a4ea-16ea-4f6d-8b50-c3972cf66454" providerId="ADAL" clId="{C290AD33-93F8-4BA4-BDB0-C3210BA4F424}" dt="2025-03-14T14:28:13.264" v="6" actId="1076"/>
        <pc:sldMkLst>
          <pc:docMk/>
          <pc:sldMk cId="138910869" sldId="267"/>
        </pc:sldMkLst>
      </pc:sldChg>
      <pc:sldChg chg="modSp mod">
        <pc:chgData name="Ben Littlewood" userId="c796a4ea-16ea-4f6d-8b50-c3972cf66454" providerId="ADAL" clId="{C290AD33-93F8-4BA4-BDB0-C3210BA4F424}" dt="2025-03-14T14:29:04.612" v="13" actId="1076"/>
        <pc:sldMkLst>
          <pc:docMk/>
          <pc:sldMk cId="2115515497" sldId="269"/>
        </pc:sldMkLst>
      </pc:sldChg>
    </pc:docChg>
  </pc:docChgLst>
  <pc:docChgLst>
    <pc:chgData name="Suzanne Harrison" userId="a71dce5e-4b0d-4bfe-80fc-ba324f10ceaa" providerId="ADAL" clId="{BB9D3687-28BE-4A69-A350-0A03B25F7682}"/>
    <pc:docChg chg="undo redo custSel addSld delSld modSld sldOrd">
      <pc:chgData name="Suzanne Harrison" userId="a71dce5e-4b0d-4bfe-80fc-ba324f10ceaa" providerId="ADAL" clId="{BB9D3687-28BE-4A69-A350-0A03B25F7682}" dt="2025-03-05T09:15:27.333" v="11651" actId="2085"/>
      <pc:docMkLst>
        <pc:docMk/>
      </pc:docMkLst>
      <pc:sldChg chg="modSp del mod">
        <pc:chgData name="Suzanne Harrison" userId="a71dce5e-4b0d-4bfe-80fc-ba324f10ceaa" providerId="ADAL" clId="{BB9D3687-28BE-4A69-A350-0A03B25F7682}" dt="2025-03-04T13:56:54.301" v="6683" actId="47"/>
        <pc:sldMkLst>
          <pc:docMk/>
          <pc:sldMk cId="3210399379" sldId="264"/>
        </pc:sldMkLst>
      </pc:sldChg>
      <pc:sldChg chg="del">
        <pc:chgData name="Suzanne Harrison" userId="a71dce5e-4b0d-4bfe-80fc-ba324f10ceaa" providerId="ADAL" clId="{BB9D3687-28BE-4A69-A350-0A03B25F7682}" dt="2025-03-04T13:56:54.301" v="6683" actId="47"/>
        <pc:sldMkLst>
          <pc:docMk/>
          <pc:sldMk cId="2936152399" sldId="265"/>
        </pc:sldMkLst>
      </pc:sldChg>
      <pc:sldChg chg="del">
        <pc:chgData name="Suzanne Harrison" userId="a71dce5e-4b0d-4bfe-80fc-ba324f10ceaa" providerId="ADAL" clId="{BB9D3687-28BE-4A69-A350-0A03B25F7682}" dt="2025-03-04T13:56:54.301" v="6683" actId="47"/>
        <pc:sldMkLst>
          <pc:docMk/>
          <pc:sldMk cId="702562984" sldId="266"/>
        </pc:sldMkLst>
      </pc:sldChg>
      <pc:sldChg chg="addSp delSp modSp new mod addAnim delAnim modAnim">
        <pc:chgData name="Suzanne Harrison" userId="a71dce5e-4b0d-4bfe-80fc-ba324f10ceaa" providerId="ADAL" clId="{BB9D3687-28BE-4A69-A350-0A03B25F7682}" dt="2025-03-05T09:03:09.405" v="11571" actId="1035"/>
        <pc:sldMkLst>
          <pc:docMk/>
          <pc:sldMk cId="138910869" sldId="267"/>
        </pc:sldMkLst>
      </pc:sldChg>
      <pc:sldChg chg="addSp delSp modSp add mod delAnim modAnim modNotesTx">
        <pc:chgData name="Suzanne Harrison" userId="a71dce5e-4b0d-4bfe-80fc-ba324f10ceaa" providerId="ADAL" clId="{BB9D3687-28BE-4A69-A350-0A03B25F7682}" dt="2025-03-05T09:15:27.333" v="11651" actId="2085"/>
        <pc:sldMkLst>
          <pc:docMk/>
          <pc:sldMk cId="2008258588" sldId="268"/>
        </pc:sldMkLst>
      </pc:sldChg>
      <pc:sldChg chg="addSp delSp modSp add mod addAnim delAnim modAnim">
        <pc:chgData name="Suzanne Harrison" userId="a71dce5e-4b0d-4bfe-80fc-ba324f10ceaa" providerId="ADAL" clId="{BB9D3687-28BE-4A69-A350-0A03B25F7682}" dt="2025-03-05T09:09:50.744" v="11621" actId="478"/>
        <pc:sldMkLst>
          <pc:docMk/>
          <pc:sldMk cId="2115515497" sldId="269"/>
        </pc:sldMkLst>
      </pc:sldChg>
      <pc:sldChg chg="addSp delSp modSp add mod ord addAnim delAnim modAnim">
        <pc:chgData name="Suzanne Harrison" userId="a71dce5e-4b0d-4bfe-80fc-ba324f10ceaa" providerId="ADAL" clId="{BB9D3687-28BE-4A69-A350-0A03B25F7682}" dt="2025-03-05T09:14:40.633" v="11647" actId="6549"/>
        <pc:sldMkLst>
          <pc:docMk/>
          <pc:sldMk cId="47494831" sldId="270"/>
        </pc:sldMkLst>
      </pc:sldChg>
      <pc:sldChg chg="addSp delSp modSp add mod ord delAnim modAnim">
        <pc:chgData name="Suzanne Harrison" userId="a71dce5e-4b0d-4bfe-80fc-ba324f10ceaa" providerId="ADAL" clId="{BB9D3687-28BE-4A69-A350-0A03B25F7682}" dt="2025-03-05T09:11:36.841" v="11629" actId="207"/>
        <pc:sldMkLst>
          <pc:docMk/>
          <pc:sldMk cId="2877712924" sldId="271"/>
        </pc:sldMkLst>
      </pc:sldChg>
      <pc:sldChg chg="new del">
        <pc:chgData name="Suzanne Harrison" userId="a71dce5e-4b0d-4bfe-80fc-ba324f10ceaa" providerId="ADAL" clId="{BB9D3687-28BE-4A69-A350-0A03B25F7682}" dt="2025-03-04T14:15:14.013" v="6685" actId="680"/>
        <pc:sldMkLst>
          <pc:docMk/>
          <pc:sldMk cId="2269492902" sldId="272"/>
        </pc:sldMkLst>
      </pc:sldChg>
      <pc:sldChg chg="addSp delSp modSp add mod ord delAnim modAnim">
        <pc:chgData name="Suzanne Harrison" userId="a71dce5e-4b0d-4bfe-80fc-ba324f10ceaa" providerId="ADAL" clId="{BB9D3687-28BE-4A69-A350-0A03B25F7682}" dt="2025-03-04T16:53:30.884" v="10033" actId="1038"/>
        <pc:sldMkLst>
          <pc:docMk/>
          <pc:sldMk cId="3624718794" sldId="272"/>
        </pc:sldMkLst>
      </pc:sldChg>
      <pc:sldChg chg="addSp delSp modSp new del mod modAnim">
        <pc:chgData name="Suzanne Harrison" userId="a71dce5e-4b0d-4bfe-80fc-ba324f10ceaa" providerId="ADAL" clId="{BB9D3687-28BE-4A69-A350-0A03B25F7682}" dt="2025-03-05T08:39:31.686" v="10926" actId="47"/>
        <pc:sldMkLst>
          <pc:docMk/>
          <pc:sldMk cId="448077181" sldId="273"/>
        </pc:sldMkLst>
      </pc:sldChg>
    </pc:docChg>
  </pc:docChgLst>
  <pc:docChgLst>
    <pc:chgData name="Greta Brambilla" userId="8b0fcf52-a462-42f8-9561-3bac0c569b11" providerId="ADAL" clId="{A141DF27-EFD2-4DAB-956B-0EE0C35197E4}"/>
    <pc:docChg chg="undo custSel modSld">
      <pc:chgData name="Greta Brambilla" userId="8b0fcf52-a462-42f8-9561-3bac0c569b11" providerId="ADAL" clId="{A141DF27-EFD2-4DAB-956B-0EE0C35197E4}" dt="2025-07-18T09:35:00.803" v="6" actId="20577"/>
      <pc:docMkLst>
        <pc:docMk/>
      </pc:docMkLst>
      <pc:sldChg chg="delSp modSp mod">
        <pc:chgData name="Greta Brambilla" userId="8b0fcf52-a462-42f8-9561-3bac0c569b11" providerId="ADAL" clId="{A141DF27-EFD2-4DAB-956B-0EE0C35197E4}" dt="2025-07-18T09:19:26.222" v="4" actId="478"/>
        <pc:sldMkLst>
          <pc:docMk/>
          <pc:sldMk cId="2115515497" sldId="269"/>
        </pc:sldMkLst>
        <pc:spChg chg="mod">
          <ac:chgData name="Greta Brambilla" userId="8b0fcf52-a462-42f8-9561-3bac0c569b11" providerId="ADAL" clId="{A141DF27-EFD2-4DAB-956B-0EE0C35197E4}" dt="2025-07-18T09:19:09.655" v="2" actId="14100"/>
          <ac:spMkLst>
            <pc:docMk/>
            <pc:sldMk cId="2115515497" sldId="269"/>
            <ac:spMk id="145" creationId="{02A0054D-42F3-81FA-8E4A-0D1C72600FC7}"/>
          </ac:spMkLst>
        </pc:spChg>
        <pc:spChg chg="del mod">
          <ac:chgData name="Greta Brambilla" userId="8b0fcf52-a462-42f8-9561-3bac0c569b11" providerId="ADAL" clId="{A141DF27-EFD2-4DAB-956B-0EE0C35197E4}" dt="2025-07-18T09:19:26.222" v="4" actId="478"/>
          <ac:spMkLst>
            <pc:docMk/>
            <pc:sldMk cId="2115515497" sldId="269"/>
            <ac:spMk id="212" creationId="{ADB20D06-0EAE-018D-C8F5-E72679728E43}"/>
          </ac:spMkLst>
        </pc:spChg>
      </pc:sldChg>
      <pc:sldChg chg="modSp mod modCm">
        <pc:chgData name="Greta Brambilla" userId="8b0fcf52-a462-42f8-9561-3bac0c569b11" providerId="ADAL" clId="{A141DF27-EFD2-4DAB-956B-0EE0C35197E4}" dt="2025-07-18T09:33:06.649" v="5" actId="20577"/>
        <pc:sldMkLst>
          <pc:docMk/>
          <pc:sldMk cId="47494831" sldId="270"/>
        </pc:sldMkLst>
        <pc:spChg chg="mod">
          <ac:chgData name="Greta Brambilla" userId="8b0fcf52-a462-42f8-9561-3bac0c569b11" providerId="ADAL" clId="{A141DF27-EFD2-4DAB-956B-0EE0C35197E4}" dt="2025-07-18T09:33:06.649" v="5" actId="20577"/>
          <ac:spMkLst>
            <pc:docMk/>
            <pc:sldMk cId="47494831" sldId="270"/>
            <ac:spMk id="4" creationId="{72CA1732-7888-501F-8FFA-BDDB952EACD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Greta Brambilla" userId="8b0fcf52-a462-42f8-9561-3bac0c569b11" providerId="ADAL" clId="{A141DF27-EFD2-4DAB-956B-0EE0C35197E4}" dt="2025-07-18T09:33:06.649" v="5" actId="20577"/>
              <pc2:cmMkLst xmlns:pc2="http://schemas.microsoft.com/office/powerpoint/2019/9/main/command">
                <pc:docMk/>
                <pc:sldMk cId="47494831" sldId="270"/>
                <pc2:cmMk id="{42BAEF85-EA47-8043-8473-A6B54D5AA707}"/>
              </pc2:cmMkLst>
            </pc226:cmChg>
          </p:ext>
        </pc:extLst>
      </pc:sldChg>
      <pc:sldChg chg="modSp mod modCm">
        <pc:chgData name="Greta Brambilla" userId="8b0fcf52-a462-42f8-9561-3bac0c569b11" providerId="ADAL" clId="{A141DF27-EFD2-4DAB-956B-0EE0C35197E4}" dt="2025-07-18T09:35:00.803" v="6" actId="20577"/>
        <pc:sldMkLst>
          <pc:docMk/>
          <pc:sldMk cId="3624718794" sldId="272"/>
        </pc:sldMkLst>
        <pc:spChg chg="mod">
          <ac:chgData name="Greta Brambilla" userId="8b0fcf52-a462-42f8-9561-3bac0c569b11" providerId="ADAL" clId="{A141DF27-EFD2-4DAB-956B-0EE0C35197E4}" dt="2025-07-18T09:35:00.803" v="6" actId="20577"/>
          <ac:spMkLst>
            <pc:docMk/>
            <pc:sldMk cId="3624718794" sldId="272"/>
            <ac:spMk id="35" creationId="{0A52E10B-693B-C38A-43C7-A3EB4567273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Greta Brambilla" userId="8b0fcf52-a462-42f8-9561-3bac0c569b11" providerId="ADAL" clId="{A141DF27-EFD2-4DAB-956B-0EE0C35197E4}" dt="2025-07-18T09:35:00.803" v="6" actId="20577"/>
              <pc2:cmMkLst xmlns:pc2="http://schemas.microsoft.com/office/powerpoint/2019/9/main/command">
                <pc:docMk/>
                <pc:sldMk cId="3624718794" sldId="272"/>
                <pc2:cmMk id="{82A1DF46-2F65-9344-935B-D465B3EBDC7F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CE204B5A-DF1A-422B-8E34-C818CF8FD4D7}" type="datetimeFigureOut">
              <a:rPr lang="en-GB" smtClean="0"/>
              <a:t>02/09/2025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57275" y="1279525"/>
            <a:ext cx="498951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D2A9E722-A5C7-4E09-A010-6385BADDE2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478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Images:</a:t>
            </a:r>
          </a:p>
          <a:p>
            <a:r>
              <a:rPr lang="en-US" b="1"/>
              <a:t>All images </a:t>
            </a:r>
            <a:r>
              <a:rPr lang="en-US"/>
              <a:t>– United Learning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A9E722-A5C7-4E09-A010-6385BADDE22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19065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Images:</a:t>
            </a:r>
          </a:p>
          <a:p>
            <a:r>
              <a:rPr lang="en-US" b="1"/>
              <a:t>All images </a:t>
            </a:r>
            <a:r>
              <a:rPr lang="en-US"/>
              <a:t>– United Learning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A9E722-A5C7-4E09-A010-6385BADDE22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6500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Images:</a:t>
            </a:r>
          </a:p>
          <a:p>
            <a:r>
              <a:rPr lang="en-US" b="1"/>
              <a:t>All images </a:t>
            </a:r>
            <a:r>
              <a:rPr lang="en-US"/>
              <a:t>– United Learning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A9E722-A5C7-4E09-A010-6385BADDE22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15931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Images:</a:t>
            </a:r>
          </a:p>
          <a:p>
            <a:r>
              <a:rPr lang="en-US" b="1"/>
              <a:t>All images </a:t>
            </a:r>
            <a:r>
              <a:rPr lang="en-US"/>
              <a:t>– United Learning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A9E722-A5C7-4E09-A010-6385BADDE22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1062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Images:</a:t>
            </a:r>
          </a:p>
          <a:p>
            <a:r>
              <a:rPr lang="en-US" b="1"/>
              <a:t>All images </a:t>
            </a:r>
            <a:r>
              <a:rPr lang="en-US"/>
              <a:t>– United Learning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A9E722-A5C7-4E09-A010-6385BADDE22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69442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846FB-01CE-F302-CE2A-8C882B1D7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C534BC-B88C-CD8A-3726-1F20B27F4C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B386D3-A7D1-72C2-ECDB-803BB51C96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Images:</a:t>
            </a:r>
          </a:p>
          <a:p>
            <a:r>
              <a:rPr lang="en-US" b="1"/>
              <a:t>All images </a:t>
            </a:r>
            <a:r>
              <a:rPr lang="en-US"/>
              <a:t>– United Learning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97D444-BD2D-4F48-2F5B-4E8B0A1AC8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A9E722-A5C7-4E09-A010-6385BADDE22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892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DCD5CFC4-DDB0-4A8F-8826-459EC8D33B25}"/>
              </a:ext>
            </a:extLst>
          </p:cNvPr>
          <p:cNvSpPr/>
          <p:nvPr userDrawn="1"/>
        </p:nvSpPr>
        <p:spPr>
          <a:xfrm>
            <a:off x="53267" y="223830"/>
            <a:ext cx="5369599" cy="415636"/>
          </a:xfrm>
          <a:custGeom>
            <a:avLst/>
            <a:gdLst>
              <a:gd name="connsiteX0" fmla="*/ 0 w 6901416"/>
              <a:gd name="connsiteY0" fmla="*/ 0 h 866547"/>
              <a:gd name="connsiteX1" fmla="*/ 690141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5569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3664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754730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1416" h="866547">
                <a:moveTo>
                  <a:pt x="0" y="0"/>
                </a:moveTo>
                <a:lnTo>
                  <a:pt x="6754730" y="0"/>
                </a:lnTo>
                <a:lnTo>
                  <a:pt x="6901416" y="866547"/>
                </a:lnTo>
                <a:lnTo>
                  <a:pt x="0" y="8665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BAC7A24-76EB-D7E9-10F1-262EA6DE0448}"/>
              </a:ext>
            </a:extLst>
          </p:cNvPr>
          <p:cNvGrpSpPr/>
          <p:nvPr userDrawn="1"/>
        </p:nvGrpSpPr>
        <p:grpSpPr>
          <a:xfrm>
            <a:off x="8928243" y="61306"/>
            <a:ext cx="752760" cy="744770"/>
            <a:chOff x="8594478" y="-4493"/>
            <a:chExt cx="752760" cy="74477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715C1DB-C917-DE75-301A-90247669FF4A}"/>
                </a:ext>
              </a:extLst>
            </p:cNvPr>
            <p:cNvSpPr/>
            <p:nvPr userDrawn="1"/>
          </p:nvSpPr>
          <p:spPr>
            <a:xfrm rot="16200000">
              <a:off x="8598473" y="-8488"/>
              <a:ext cx="744770" cy="752760"/>
            </a:xfrm>
            <a:custGeom>
              <a:avLst/>
              <a:gdLst>
                <a:gd name="connsiteX0" fmla="*/ 104172 w 8669438"/>
                <a:gd name="connsiteY0" fmla="*/ 0 h 6423949"/>
                <a:gd name="connsiteX1" fmla="*/ 0 w 8669438"/>
                <a:gd name="connsiteY1" fmla="*/ 6423949 h 6423949"/>
                <a:gd name="connsiteX2" fmla="*/ 8669438 w 8669438"/>
                <a:gd name="connsiteY2" fmla="*/ 6308202 h 6423949"/>
                <a:gd name="connsiteX3" fmla="*/ 8599990 w 8669438"/>
                <a:gd name="connsiteY3" fmla="*/ 138896 h 6423949"/>
                <a:gd name="connsiteX4" fmla="*/ 104172 w 8669438"/>
                <a:gd name="connsiteY4" fmla="*/ 0 h 6423949"/>
                <a:gd name="connsiteX0" fmla="*/ 183248 w 8669438"/>
                <a:gd name="connsiteY0" fmla="*/ 3 h 6423935"/>
                <a:gd name="connsiteX1" fmla="*/ 0 w 8669438"/>
                <a:gd name="connsiteY1" fmla="*/ 6423935 h 6423935"/>
                <a:gd name="connsiteX2" fmla="*/ 8669438 w 8669438"/>
                <a:gd name="connsiteY2" fmla="*/ 6308188 h 6423935"/>
                <a:gd name="connsiteX3" fmla="*/ 8599990 w 8669438"/>
                <a:gd name="connsiteY3" fmla="*/ 138882 h 6423935"/>
                <a:gd name="connsiteX4" fmla="*/ 183248 w 8669438"/>
                <a:gd name="connsiteY4" fmla="*/ 3 h 6423935"/>
                <a:gd name="connsiteX0" fmla="*/ 25077 w 8511267"/>
                <a:gd name="connsiteY0" fmla="*/ 3 h 6441408"/>
                <a:gd name="connsiteX1" fmla="*/ -3 w 8511267"/>
                <a:gd name="connsiteY1" fmla="*/ 6441405 h 6441408"/>
                <a:gd name="connsiteX2" fmla="*/ 8511267 w 8511267"/>
                <a:gd name="connsiteY2" fmla="*/ 6308188 h 6441408"/>
                <a:gd name="connsiteX3" fmla="*/ 8441819 w 8511267"/>
                <a:gd name="connsiteY3" fmla="*/ 138882 h 6441408"/>
                <a:gd name="connsiteX4" fmla="*/ 25077 w 8511267"/>
                <a:gd name="connsiteY4" fmla="*/ 3 h 6441408"/>
                <a:gd name="connsiteX0" fmla="*/ 3 w 8486193"/>
                <a:gd name="connsiteY0" fmla="*/ 3 h 6423976"/>
                <a:gd name="connsiteX1" fmla="*/ 22387 w 8486193"/>
                <a:gd name="connsiteY1" fmla="*/ 6423973 h 6423976"/>
                <a:gd name="connsiteX2" fmla="*/ 8486193 w 8486193"/>
                <a:gd name="connsiteY2" fmla="*/ 6308188 h 6423976"/>
                <a:gd name="connsiteX3" fmla="*/ 8416745 w 8486193"/>
                <a:gd name="connsiteY3" fmla="*/ 138882 h 6423976"/>
                <a:gd name="connsiteX4" fmla="*/ 3 w 8486193"/>
                <a:gd name="connsiteY4" fmla="*/ 3 h 6423976"/>
                <a:gd name="connsiteX0" fmla="*/ 10681 w 8496871"/>
                <a:gd name="connsiteY0" fmla="*/ 3 h 6423990"/>
                <a:gd name="connsiteX1" fmla="*/ 1447 w 8496871"/>
                <a:gd name="connsiteY1" fmla="*/ 6423993 h 6423990"/>
                <a:gd name="connsiteX2" fmla="*/ 8496871 w 8496871"/>
                <a:gd name="connsiteY2" fmla="*/ 6308188 h 6423990"/>
                <a:gd name="connsiteX3" fmla="*/ 8427423 w 8496871"/>
                <a:gd name="connsiteY3" fmla="*/ 138882 h 6423990"/>
                <a:gd name="connsiteX4" fmla="*/ 10681 w 8496871"/>
                <a:gd name="connsiteY4" fmla="*/ 3 h 6423990"/>
                <a:gd name="connsiteX0" fmla="*/ 10681 w 8508366"/>
                <a:gd name="connsiteY0" fmla="*/ 3 h 6423990"/>
                <a:gd name="connsiteX1" fmla="*/ 1447 w 8508366"/>
                <a:gd name="connsiteY1" fmla="*/ 6423993 h 6423990"/>
                <a:gd name="connsiteX2" fmla="*/ 8496871 w 8508366"/>
                <a:gd name="connsiteY2" fmla="*/ 6308188 h 6423990"/>
                <a:gd name="connsiteX3" fmla="*/ 8508363 w 8508366"/>
                <a:gd name="connsiteY3" fmla="*/ 208707 h 6423990"/>
                <a:gd name="connsiteX4" fmla="*/ 10681 w 8508366"/>
                <a:gd name="connsiteY4" fmla="*/ 3 h 6423990"/>
                <a:gd name="connsiteX0" fmla="*/ 10681 w 8497028"/>
                <a:gd name="connsiteY0" fmla="*/ 3 h 6423990"/>
                <a:gd name="connsiteX1" fmla="*/ 1447 w 8497028"/>
                <a:gd name="connsiteY1" fmla="*/ 6423993 h 6423990"/>
                <a:gd name="connsiteX2" fmla="*/ 8496871 w 8497028"/>
                <a:gd name="connsiteY2" fmla="*/ 6308188 h 6423990"/>
                <a:gd name="connsiteX3" fmla="*/ 8435728 w 8497028"/>
                <a:gd name="connsiteY3" fmla="*/ 277343 h 6423990"/>
                <a:gd name="connsiteX4" fmla="*/ 10681 w 8497028"/>
                <a:gd name="connsiteY4" fmla="*/ 3 h 6423990"/>
                <a:gd name="connsiteX0" fmla="*/ 10681 w 8435727"/>
                <a:gd name="connsiteY0" fmla="*/ 3 h 6423990"/>
                <a:gd name="connsiteX1" fmla="*/ 1447 w 8435727"/>
                <a:gd name="connsiteY1" fmla="*/ 6423993 h 6423990"/>
                <a:gd name="connsiteX2" fmla="*/ 8387900 w 8435727"/>
                <a:gd name="connsiteY2" fmla="*/ 6170894 h 6423990"/>
                <a:gd name="connsiteX3" fmla="*/ 8435728 w 8435727"/>
                <a:gd name="connsiteY3" fmla="*/ 277343 h 6423990"/>
                <a:gd name="connsiteX4" fmla="*/ 10681 w 8435727"/>
                <a:gd name="connsiteY4" fmla="*/ 3 h 6423990"/>
                <a:gd name="connsiteX0" fmla="*/ 10681 w 8460856"/>
                <a:gd name="connsiteY0" fmla="*/ 3 h 6423990"/>
                <a:gd name="connsiteX1" fmla="*/ 1447 w 8460856"/>
                <a:gd name="connsiteY1" fmla="*/ 6423993 h 6423990"/>
                <a:gd name="connsiteX2" fmla="*/ 8460538 w 8460856"/>
                <a:gd name="connsiteY2" fmla="*/ 6102254 h 6423990"/>
                <a:gd name="connsiteX3" fmla="*/ 8435728 w 8460856"/>
                <a:gd name="connsiteY3" fmla="*/ 277343 h 6423990"/>
                <a:gd name="connsiteX4" fmla="*/ 10681 w 8460856"/>
                <a:gd name="connsiteY4" fmla="*/ 3 h 6423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0856" h="6423990">
                  <a:moveTo>
                    <a:pt x="10681" y="3"/>
                  </a:moveTo>
                  <a:cubicBezTo>
                    <a:pt x="18142" y="2141326"/>
                    <a:pt x="-6014" y="4282670"/>
                    <a:pt x="1447" y="6423993"/>
                  </a:cubicBezTo>
                  <a:lnTo>
                    <a:pt x="8460538" y="6102254"/>
                  </a:lnTo>
                  <a:cubicBezTo>
                    <a:pt x="8464369" y="4069094"/>
                    <a:pt x="8431897" y="2310503"/>
                    <a:pt x="8435728" y="277343"/>
                  </a:cubicBezTo>
                  <a:lnTo>
                    <a:pt x="10681" y="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latin typeface="ABeeZee" panose="02000000000000000000" pitchFamily="50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7D3DC6C-9241-8028-A6A1-052218B72023}"/>
                </a:ext>
              </a:extLst>
            </p:cNvPr>
            <p:cNvSpPr/>
            <p:nvPr userDrawn="1"/>
          </p:nvSpPr>
          <p:spPr>
            <a:xfrm>
              <a:off x="8693838" y="103820"/>
              <a:ext cx="554041" cy="55404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ABeeZee" panose="02000000000000000000" pitchFamily="50" charset="0"/>
                <a:ea typeface="+mn-ea"/>
                <a:cs typeface="+mn-cs"/>
              </a:endParaRPr>
            </a:p>
          </p:txBody>
        </p:sp>
      </p:grpSp>
      <p:pic>
        <p:nvPicPr>
          <p:cNvPr id="10" name="Picture 9" descr="A purple paper with a feather pen&#10;&#10;Description automatically generated">
            <a:extLst>
              <a:ext uri="{FF2B5EF4-FFF2-40B4-BE49-F238E27FC236}">
                <a16:creationId xmlns:a16="http://schemas.microsoft.com/office/drawing/2014/main" id="{C7DA724B-490E-FA51-05F2-A0EAE23C5B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6464" y="249891"/>
            <a:ext cx="291604" cy="39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090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ograp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BAC7A24-76EB-D7E9-10F1-262EA6DE0448}"/>
              </a:ext>
            </a:extLst>
          </p:cNvPr>
          <p:cNvGrpSpPr/>
          <p:nvPr userDrawn="1"/>
        </p:nvGrpSpPr>
        <p:grpSpPr>
          <a:xfrm>
            <a:off x="8928243" y="61306"/>
            <a:ext cx="752760" cy="744770"/>
            <a:chOff x="8594478" y="-4493"/>
            <a:chExt cx="752760" cy="74477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715C1DB-C917-DE75-301A-90247669FF4A}"/>
                </a:ext>
              </a:extLst>
            </p:cNvPr>
            <p:cNvSpPr/>
            <p:nvPr userDrawn="1"/>
          </p:nvSpPr>
          <p:spPr>
            <a:xfrm rot="16200000">
              <a:off x="8598473" y="-8488"/>
              <a:ext cx="744770" cy="752760"/>
            </a:xfrm>
            <a:custGeom>
              <a:avLst/>
              <a:gdLst>
                <a:gd name="connsiteX0" fmla="*/ 104172 w 8669438"/>
                <a:gd name="connsiteY0" fmla="*/ 0 h 6423949"/>
                <a:gd name="connsiteX1" fmla="*/ 0 w 8669438"/>
                <a:gd name="connsiteY1" fmla="*/ 6423949 h 6423949"/>
                <a:gd name="connsiteX2" fmla="*/ 8669438 w 8669438"/>
                <a:gd name="connsiteY2" fmla="*/ 6308202 h 6423949"/>
                <a:gd name="connsiteX3" fmla="*/ 8599990 w 8669438"/>
                <a:gd name="connsiteY3" fmla="*/ 138896 h 6423949"/>
                <a:gd name="connsiteX4" fmla="*/ 104172 w 8669438"/>
                <a:gd name="connsiteY4" fmla="*/ 0 h 6423949"/>
                <a:gd name="connsiteX0" fmla="*/ 183248 w 8669438"/>
                <a:gd name="connsiteY0" fmla="*/ 3 h 6423935"/>
                <a:gd name="connsiteX1" fmla="*/ 0 w 8669438"/>
                <a:gd name="connsiteY1" fmla="*/ 6423935 h 6423935"/>
                <a:gd name="connsiteX2" fmla="*/ 8669438 w 8669438"/>
                <a:gd name="connsiteY2" fmla="*/ 6308188 h 6423935"/>
                <a:gd name="connsiteX3" fmla="*/ 8599990 w 8669438"/>
                <a:gd name="connsiteY3" fmla="*/ 138882 h 6423935"/>
                <a:gd name="connsiteX4" fmla="*/ 183248 w 8669438"/>
                <a:gd name="connsiteY4" fmla="*/ 3 h 6423935"/>
                <a:gd name="connsiteX0" fmla="*/ 25077 w 8511267"/>
                <a:gd name="connsiteY0" fmla="*/ 3 h 6441408"/>
                <a:gd name="connsiteX1" fmla="*/ -3 w 8511267"/>
                <a:gd name="connsiteY1" fmla="*/ 6441405 h 6441408"/>
                <a:gd name="connsiteX2" fmla="*/ 8511267 w 8511267"/>
                <a:gd name="connsiteY2" fmla="*/ 6308188 h 6441408"/>
                <a:gd name="connsiteX3" fmla="*/ 8441819 w 8511267"/>
                <a:gd name="connsiteY3" fmla="*/ 138882 h 6441408"/>
                <a:gd name="connsiteX4" fmla="*/ 25077 w 8511267"/>
                <a:gd name="connsiteY4" fmla="*/ 3 h 6441408"/>
                <a:gd name="connsiteX0" fmla="*/ 3 w 8486193"/>
                <a:gd name="connsiteY0" fmla="*/ 3 h 6423976"/>
                <a:gd name="connsiteX1" fmla="*/ 22387 w 8486193"/>
                <a:gd name="connsiteY1" fmla="*/ 6423973 h 6423976"/>
                <a:gd name="connsiteX2" fmla="*/ 8486193 w 8486193"/>
                <a:gd name="connsiteY2" fmla="*/ 6308188 h 6423976"/>
                <a:gd name="connsiteX3" fmla="*/ 8416745 w 8486193"/>
                <a:gd name="connsiteY3" fmla="*/ 138882 h 6423976"/>
                <a:gd name="connsiteX4" fmla="*/ 3 w 8486193"/>
                <a:gd name="connsiteY4" fmla="*/ 3 h 6423976"/>
                <a:gd name="connsiteX0" fmla="*/ 10681 w 8496871"/>
                <a:gd name="connsiteY0" fmla="*/ 3 h 6423990"/>
                <a:gd name="connsiteX1" fmla="*/ 1447 w 8496871"/>
                <a:gd name="connsiteY1" fmla="*/ 6423993 h 6423990"/>
                <a:gd name="connsiteX2" fmla="*/ 8496871 w 8496871"/>
                <a:gd name="connsiteY2" fmla="*/ 6308188 h 6423990"/>
                <a:gd name="connsiteX3" fmla="*/ 8427423 w 8496871"/>
                <a:gd name="connsiteY3" fmla="*/ 138882 h 6423990"/>
                <a:gd name="connsiteX4" fmla="*/ 10681 w 8496871"/>
                <a:gd name="connsiteY4" fmla="*/ 3 h 6423990"/>
                <a:gd name="connsiteX0" fmla="*/ 10681 w 8508366"/>
                <a:gd name="connsiteY0" fmla="*/ 3 h 6423990"/>
                <a:gd name="connsiteX1" fmla="*/ 1447 w 8508366"/>
                <a:gd name="connsiteY1" fmla="*/ 6423993 h 6423990"/>
                <a:gd name="connsiteX2" fmla="*/ 8496871 w 8508366"/>
                <a:gd name="connsiteY2" fmla="*/ 6308188 h 6423990"/>
                <a:gd name="connsiteX3" fmla="*/ 8508363 w 8508366"/>
                <a:gd name="connsiteY3" fmla="*/ 208707 h 6423990"/>
                <a:gd name="connsiteX4" fmla="*/ 10681 w 8508366"/>
                <a:gd name="connsiteY4" fmla="*/ 3 h 6423990"/>
                <a:gd name="connsiteX0" fmla="*/ 10681 w 8497028"/>
                <a:gd name="connsiteY0" fmla="*/ 3 h 6423990"/>
                <a:gd name="connsiteX1" fmla="*/ 1447 w 8497028"/>
                <a:gd name="connsiteY1" fmla="*/ 6423993 h 6423990"/>
                <a:gd name="connsiteX2" fmla="*/ 8496871 w 8497028"/>
                <a:gd name="connsiteY2" fmla="*/ 6308188 h 6423990"/>
                <a:gd name="connsiteX3" fmla="*/ 8435728 w 8497028"/>
                <a:gd name="connsiteY3" fmla="*/ 277343 h 6423990"/>
                <a:gd name="connsiteX4" fmla="*/ 10681 w 8497028"/>
                <a:gd name="connsiteY4" fmla="*/ 3 h 6423990"/>
                <a:gd name="connsiteX0" fmla="*/ 10681 w 8435727"/>
                <a:gd name="connsiteY0" fmla="*/ 3 h 6423990"/>
                <a:gd name="connsiteX1" fmla="*/ 1447 w 8435727"/>
                <a:gd name="connsiteY1" fmla="*/ 6423993 h 6423990"/>
                <a:gd name="connsiteX2" fmla="*/ 8387900 w 8435727"/>
                <a:gd name="connsiteY2" fmla="*/ 6170894 h 6423990"/>
                <a:gd name="connsiteX3" fmla="*/ 8435728 w 8435727"/>
                <a:gd name="connsiteY3" fmla="*/ 277343 h 6423990"/>
                <a:gd name="connsiteX4" fmla="*/ 10681 w 8435727"/>
                <a:gd name="connsiteY4" fmla="*/ 3 h 6423990"/>
                <a:gd name="connsiteX0" fmla="*/ 10681 w 8460856"/>
                <a:gd name="connsiteY0" fmla="*/ 3 h 6423990"/>
                <a:gd name="connsiteX1" fmla="*/ 1447 w 8460856"/>
                <a:gd name="connsiteY1" fmla="*/ 6423993 h 6423990"/>
                <a:gd name="connsiteX2" fmla="*/ 8460538 w 8460856"/>
                <a:gd name="connsiteY2" fmla="*/ 6102254 h 6423990"/>
                <a:gd name="connsiteX3" fmla="*/ 8435728 w 8460856"/>
                <a:gd name="connsiteY3" fmla="*/ 277343 h 6423990"/>
                <a:gd name="connsiteX4" fmla="*/ 10681 w 8460856"/>
                <a:gd name="connsiteY4" fmla="*/ 3 h 6423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0856" h="6423990">
                  <a:moveTo>
                    <a:pt x="10681" y="3"/>
                  </a:moveTo>
                  <a:cubicBezTo>
                    <a:pt x="18142" y="2141326"/>
                    <a:pt x="-6014" y="4282670"/>
                    <a:pt x="1447" y="6423993"/>
                  </a:cubicBezTo>
                  <a:lnTo>
                    <a:pt x="8460538" y="6102254"/>
                  </a:lnTo>
                  <a:cubicBezTo>
                    <a:pt x="8464369" y="4069094"/>
                    <a:pt x="8431897" y="2310503"/>
                    <a:pt x="8435728" y="277343"/>
                  </a:cubicBezTo>
                  <a:lnTo>
                    <a:pt x="10681" y="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latin typeface="ABeeZee" panose="02000000000000000000" pitchFamily="50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7D3DC6C-9241-8028-A6A1-052218B72023}"/>
                </a:ext>
              </a:extLst>
            </p:cNvPr>
            <p:cNvSpPr/>
            <p:nvPr userDrawn="1"/>
          </p:nvSpPr>
          <p:spPr>
            <a:xfrm>
              <a:off x="8693838" y="103820"/>
              <a:ext cx="554041" cy="55404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ABeeZee" panose="02000000000000000000" pitchFamily="50" charset="0"/>
                <a:ea typeface="+mn-ea"/>
                <a:cs typeface="+mn-cs"/>
              </a:endParaRPr>
            </a:p>
          </p:txBody>
        </p:sp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4F02A7BE-D8BE-1F17-AD27-B0705DFFB8D4}"/>
              </a:ext>
            </a:extLst>
          </p:cNvPr>
          <p:cNvSpPr/>
          <p:nvPr userDrawn="1"/>
        </p:nvSpPr>
        <p:spPr>
          <a:xfrm>
            <a:off x="53267" y="223830"/>
            <a:ext cx="5369599" cy="415636"/>
          </a:xfrm>
          <a:custGeom>
            <a:avLst/>
            <a:gdLst>
              <a:gd name="connsiteX0" fmla="*/ 0 w 6901416"/>
              <a:gd name="connsiteY0" fmla="*/ 0 h 866547"/>
              <a:gd name="connsiteX1" fmla="*/ 690141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5569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3664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754730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1416" h="866547">
                <a:moveTo>
                  <a:pt x="0" y="0"/>
                </a:moveTo>
                <a:lnTo>
                  <a:pt x="6754730" y="0"/>
                </a:lnTo>
                <a:lnTo>
                  <a:pt x="6901416" y="866547"/>
                </a:lnTo>
                <a:lnTo>
                  <a:pt x="0" y="8665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/>
          </a:p>
        </p:txBody>
      </p:sp>
      <p:pic>
        <p:nvPicPr>
          <p:cNvPr id="2" name="Picture 1" descr="Icon&#10;&#10;Description automatically generated">
            <a:extLst>
              <a:ext uri="{FF2B5EF4-FFF2-40B4-BE49-F238E27FC236}">
                <a16:creationId xmlns:a16="http://schemas.microsoft.com/office/drawing/2014/main" id="{96BFFCDF-CB97-849E-2292-CC025B7364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497" y="177142"/>
            <a:ext cx="380251" cy="53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390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BAC7A24-76EB-D7E9-10F1-262EA6DE0448}"/>
              </a:ext>
            </a:extLst>
          </p:cNvPr>
          <p:cNvGrpSpPr/>
          <p:nvPr userDrawn="1"/>
        </p:nvGrpSpPr>
        <p:grpSpPr>
          <a:xfrm>
            <a:off x="8928243" y="61306"/>
            <a:ext cx="752760" cy="744770"/>
            <a:chOff x="8594478" y="-4493"/>
            <a:chExt cx="752760" cy="74477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715C1DB-C917-DE75-301A-90247669FF4A}"/>
                </a:ext>
              </a:extLst>
            </p:cNvPr>
            <p:cNvSpPr/>
            <p:nvPr userDrawn="1"/>
          </p:nvSpPr>
          <p:spPr>
            <a:xfrm rot="16200000">
              <a:off x="8598473" y="-8488"/>
              <a:ext cx="744770" cy="752760"/>
            </a:xfrm>
            <a:custGeom>
              <a:avLst/>
              <a:gdLst>
                <a:gd name="connsiteX0" fmla="*/ 104172 w 8669438"/>
                <a:gd name="connsiteY0" fmla="*/ 0 h 6423949"/>
                <a:gd name="connsiteX1" fmla="*/ 0 w 8669438"/>
                <a:gd name="connsiteY1" fmla="*/ 6423949 h 6423949"/>
                <a:gd name="connsiteX2" fmla="*/ 8669438 w 8669438"/>
                <a:gd name="connsiteY2" fmla="*/ 6308202 h 6423949"/>
                <a:gd name="connsiteX3" fmla="*/ 8599990 w 8669438"/>
                <a:gd name="connsiteY3" fmla="*/ 138896 h 6423949"/>
                <a:gd name="connsiteX4" fmla="*/ 104172 w 8669438"/>
                <a:gd name="connsiteY4" fmla="*/ 0 h 6423949"/>
                <a:gd name="connsiteX0" fmla="*/ 183248 w 8669438"/>
                <a:gd name="connsiteY0" fmla="*/ 3 h 6423935"/>
                <a:gd name="connsiteX1" fmla="*/ 0 w 8669438"/>
                <a:gd name="connsiteY1" fmla="*/ 6423935 h 6423935"/>
                <a:gd name="connsiteX2" fmla="*/ 8669438 w 8669438"/>
                <a:gd name="connsiteY2" fmla="*/ 6308188 h 6423935"/>
                <a:gd name="connsiteX3" fmla="*/ 8599990 w 8669438"/>
                <a:gd name="connsiteY3" fmla="*/ 138882 h 6423935"/>
                <a:gd name="connsiteX4" fmla="*/ 183248 w 8669438"/>
                <a:gd name="connsiteY4" fmla="*/ 3 h 6423935"/>
                <a:gd name="connsiteX0" fmla="*/ 25077 w 8511267"/>
                <a:gd name="connsiteY0" fmla="*/ 3 h 6441408"/>
                <a:gd name="connsiteX1" fmla="*/ -3 w 8511267"/>
                <a:gd name="connsiteY1" fmla="*/ 6441405 h 6441408"/>
                <a:gd name="connsiteX2" fmla="*/ 8511267 w 8511267"/>
                <a:gd name="connsiteY2" fmla="*/ 6308188 h 6441408"/>
                <a:gd name="connsiteX3" fmla="*/ 8441819 w 8511267"/>
                <a:gd name="connsiteY3" fmla="*/ 138882 h 6441408"/>
                <a:gd name="connsiteX4" fmla="*/ 25077 w 8511267"/>
                <a:gd name="connsiteY4" fmla="*/ 3 h 6441408"/>
                <a:gd name="connsiteX0" fmla="*/ 3 w 8486193"/>
                <a:gd name="connsiteY0" fmla="*/ 3 h 6423976"/>
                <a:gd name="connsiteX1" fmla="*/ 22387 w 8486193"/>
                <a:gd name="connsiteY1" fmla="*/ 6423973 h 6423976"/>
                <a:gd name="connsiteX2" fmla="*/ 8486193 w 8486193"/>
                <a:gd name="connsiteY2" fmla="*/ 6308188 h 6423976"/>
                <a:gd name="connsiteX3" fmla="*/ 8416745 w 8486193"/>
                <a:gd name="connsiteY3" fmla="*/ 138882 h 6423976"/>
                <a:gd name="connsiteX4" fmla="*/ 3 w 8486193"/>
                <a:gd name="connsiteY4" fmla="*/ 3 h 6423976"/>
                <a:gd name="connsiteX0" fmla="*/ 10681 w 8496871"/>
                <a:gd name="connsiteY0" fmla="*/ 3 h 6423990"/>
                <a:gd name="connsiteX1" fmla="*/ 1447 w 8496871"/>
                <a:gd name="connsiteY1" fmla="*/ 6423993 h 6423990"/>
                <a:gd name="connsiteX2" fmla="*/ 8496871 w 8496871"/>
                <a:gd name="connsiteY2" fmla="*/ 6308188 h 6423990"/>
                <a:gd name="connsiteX3" fmla="*/ 8427423 w 8496871"/>
                <a:gd name="connsiteY3" fmla="*/ 138882 h 6423990"/>
                <a:gd name="connsiteX4" fmla="*/ 10681 w 8496871"/>
                <a:gd name="connsiteY4" fmla="*/ 3 h 6423990"/>
                <a:gd name="connsiteX0" fmla="*/ 10681 w 8508366"/>
                <a:gd name="connsiteY0" fmla="*/ 3 h 6423990"/>
                <a:gd name="connsiteX1" fmla="*/ 1447 w 8508366"/>
                <a:gd name="connsiteY1" fmla="*/ 6423993 h 6423990"/>
                <a:gd name="connsiteX2" fmla="*/ 8496871 w 8508366"/>
                <a:gd name="connsiteY2" fmla="*/ 6308188 h 6423990"/>
                <a:gd name="connsiteX3" fmla="*/ 8508363 w 8508366"/>
                <a:gd name="connsiteY3" fmla="*/ 208707 h 6423990"/>
                <a:gd name="connsiteX4" fmla="*/ 10681 w 8508366"/>
                <a:gd name="connsiteY4" fmla="*/ 3 h 6423990"/>
                <a:gd name="connsiteX0" fmla="*/ 10681 w 8497028"/>
                <a:gd name="connsiteY0" fmla="*/ 3 h 6423990"/>
                <a:gd name="connsiteX1" fmla="*/ 1447 w 8497028"/>
                <a:gd name="connsiteY1" fmla="*/ 6423993 h 6423990"/>
                <a:gd name="connsiteX2" fmla="*/ 8496871 w 8497028"/>
                <a:gd name="connsiteY2" fmla="*/ 6308188 h 6423990"/>
                <a:gd name="connsiteX3" fmla="*/ 8435728 w 8497028"/>
                <a:gd name="connsiteY3" fmla="*/ 277343 h 6423990"/>
                <a:gd name="connsiteX4" fmla="*/ 10681 w 8497028"/>
                <a:gd name="connsiteY4" fmla="*/ 3 h 6423990"/>
                <a:gd name="connsiteX0" fmla="*/ 10681 w 8435727"/>
                <a:gd name="connsiteY0" fmla="*/ 3 h 6423990"/>
                <a:gd name="connsiteX1" fmla="*/ 1447 w 8435727"/>
                <a:gd name="connsiteY1" fmla="*/ 6423993 h 6423990"/>
                <a:gd name="connsiteX2" fmla="*/ 8387900 w 8435727"/>
                <a:gd name="connsiteY2" fmla="*/ 6170894 h 6423990"/>
                <a:gd name="connsiteX3" fmla="*/ 8435728 w 8435727"/>
                <a:gd name="connsiteY3" fmla="*/ 277343 h 6423990"/>
                <a:gd name="connsiteX4" fmla="*/ 10681 w 8435727"/>
                <a:gd name="connsiteY4" fmla="*/ 3 h 6423990"/>
                <a:gd name="connsiteX0" fmla="*/ 10681 w 8460856"/>
                <a:gd name="connsiteY0" fmla="*/ 3 h 6423990"/>
                <a:gd name="connsiteX1" fmla="*/ 1447 w 8460856"/>
                <a:gd name="connsiteY1" fmla="*/ 6423993 h 6423990"/>
                <a:gd name="connsiteX2" fmla="*/ 8460538 w 8460856"/>
                <a:gd name="connsiteY2" fmla="*/ 6102254 h 6423990"/>
                <a:gd name="connsiteX3" fmla="*/ 8435728 w 8460856"/>
                <a:gd name="connsiteY3" fmla="*/ 277343 h 6423990"/>
                <a:gd name="connsiteX4" fmla="*/ 10681 w 8460856"/>
                <a:gd name="connsiteY4" fmla="*/ 3 h 6423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0856" h="6423990">
                  <a:moveTo>
                    <a:pt x="10681" y="3"/>
                  </a:moveTo>
                  <a:cubicBezTo>
                    <a:pt x="18142" y="2141326"/>
                    <a:pt x="-6014" y="4282670"/>
                    <a:pt x="1447" y="6423993"/>
                  </a:cubicBezTo>
                  <a:lnTo>
                    <a:pt x="8460538" y="6102254"/>
                  </a:lnTo>
                  <a:cubicBezTo>
                    <a:pt x="8464369" y="4069094"/>
                    <a:pt x="8431897" y="2310503"/>
                    <a:pt x="8435728" y="277343"/>
                  </a:cubicBezTo>
                  <a:lnTo>
                    <a:pt x="10681" y="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latin typeface="ABeeZee" panose="02000000000000000000" pitchFamily="50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7D3DC6C-9241-8028-A6A1-052218B72023}"/>
                </a:ext>
              </a:extLst>
            </p:cNvPr>
            <p:cNvSpPr/>
            <p:nvPr userDrawn="1"/>
          </p:nvSpPr>
          <p:spPr>
            <a:xfrm>
              <a:off x="8693838" y="103820"/>
              <a:ext cx="554041" cy="55404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ABeeZee" panose="02000000000000000000" pitchFamily="50" charset="0"/>
                <a:ea typeface="+mn-ea"/>
                <a:cs typeface="+mn-cs"/>
              </a:endParaRPr>
            </a:p>
          </p:txBody>
        </p:sp>
      </p:grpSp>
      <p:pic>
        <p:nvPicPr>
          <p:cNvPr id="7" name="Picture 6" descr="A purple hands holding white lines&#10;&#10;Description automatically generated">
            <a:extLst>
              <a:ext uri="{FF2B5EF4-FFF2-40B4-BE49-F238E27FC236}">
                <a16:creationId xmlns:a16="http://schemas.microsoft.com/office/drawing/2014/main" id="{E9F52CC7-DCE1-C7DD-CC3C-0475B4FC68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139" y="240155"/>
            <a:ext cx="412967" cy="412967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BA8752F5-63B2-D4BF-B733-3E9AF759F840}"/>
              </a:ext>
            </a:extLst>
          </p:cNvPr>
          <p:cNvSpPr/>
          <p:nvPr userDrawn="1"/>
        </p:nvSpPr>
        <p:spPr>
          <a:xfrm>
            <a:off x="53267" y="223830"/>
            <a:ext cx="5369599" cy="415636"/>
          </a:xfrm>
          <a:custGeom>
            <a:avLst/>
            <a:gdLst>
              <a:gd name="connsiteX0" fmla="*/ 0 w 6901416"/>
              <a:gd name="connsiteY0" fmla="*/ 0 h 866547"/>
              <a:gd name="connsiteX1" fmla="*/ 690141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5569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3664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754730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1416" h="866547">
                <a:moveTo>
                  <a:pt x="0" y="0"/>
                </a:moveTo>
                <a:lnTo>
                  <a:pt x="6754730" y="0"/>
                </a:lnTo>
                <a:lnTo>
                  <a:pt x="6901416" y="866547"/>
                </a:lnTo>
                <a:lnTo>
                  <a:pt x="0" y="8665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2950910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i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BAC7A24-76EB-D7E9-10F1-262EA6DE0448}"/>
              </a:ext>
            </a:extLst>
          </p:cNvPr>
          <p:cNvGrpSpPr/>
          <p:nvPr userDrawn="1"/>
        </p:nvGrpSpPr>
        <p:grpSpPr>
          <a:xfrm>
            <a:off x="8928243" y="61306"/>
            <a:ext cx="752760" cy="744770"/>
            <a:chOff x="8594478" y="-4493"/>
            <a:chExt cx="752760" cy="74477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715C1DB-C917-DE75-301A-90247669FF4A}"/>
                </a:ext>
              </a:extLst>
            </p:cNvPr>
            <p:cNvSpPr/>
            <p:nvPr userDrawn="1"/>
          </p:nvSpPr>
          <p:spPr>
            <a:xfrm rot="16200000">
              <a:off x="8598473" y="-8488"/>
              <a:ext cx="744770" cy="752760"/>
            </a:xfrm>
            <a:custGeom>
              <a:avLst/>
              <a:gdLst>
                <a:gd name="connsiteX0" fmla="*/ 104172 w 8669438"/>
                <a:gd name="connsiteY0" fmla="*/ 0 h 6423949"/>
                <a:gd name="connsiteX1" fmla="*/ 0 w 8669438"/>
                <a:gd name="connsiteY1" fmla="*/ 6423949 h 6423949"/>
                <a:gd name="connsiteX2" fmla="*/ 8669438 w 8669438"/>
                <a:gd name="connsiteY2" fmla="*/ 6308202 h 6423949"/>
                <a:gd name="connsiteX3" fmla="*/ 8599990 w 8669438"/>
                <a:gd name="connsiteY3" fmla="*/ 138896 h 6423949"/>
                <a:gd name="connsiteX4" fmla="*/ 104172 w 8669438"/>
                <a:gd name="connsiteY4" fmla="*/ 0 h 6423949"/>
                <a:gd name="connsiteX0" fmla="*/ 183248 w 8669438"/>
                <a:gd name="connsiteY0" fmla="*/ 3 h 6423935"/>
                <a:gd name="connsiteX1" fmla="*/ 0 w 8669438"/>
                <a:gd name="connsiteY1" fmla="*/ 6423935 h 6423935"/>
                <a:gd name="connsiteX2" fmla="*/ 8669438 w 8669438"/>
                <a:gd name="connsiteY2" fmla="*/ 6308188 h 6423935"/>
                <a:gd name="connsiteX3" fmla="*/ 8599990 w 8669438"/>
                <a:gd name="connsiteY3" fmla="*/ 138882 h 6423935"/>
                <a:gd name="connsiteX4" fmla="*/ 183248 w 8669438"/>
                <a:gd name="connsiteY4" fmla="*/ 3 h 6423935"/>
                <a:gd name="connsiteX0" fmla="*/ 25077 w 8511267"/>
                <a:gd name="connsiteY0" fmla="*/ 3 h 6441408"/>
                <a:gd name="connsiteX1" fmla="*/ -3 w 8511267"/>
                <a:gd name="connsiteY1" fmla="*/ 6441405 h 6441408"/>
                <a:gd name="connsiteX2" fmla="*/ 8511267 w 8511267"/>
                <a:gd name="connsiteY2" fmla="*/ 6308188 h 6441408"/>
                <a:gd name="connsiteX3" fmla="*/ 8441819 w 8511267"/>
                <a:gd name="connsiteY3" fmla="*/ 138882 h 6441408"/>
                <a:gd name="connsiteX4" fmla="*/ 25077 w 8511267"/>
                <a:gd name="connsiteY4" fmla="*/ 3 h 6441408"/>
                <a:gd name="connsiteX0" fmla="*/ 3 w 8486193"/>
                <a:gd name="connsiteY0" fmla="*/ 3 h 6423976"/>
                <a:gd name="connsiteX1" fmla="*/ 22387 w 8486193"/>
                <a:gd name="connsiteY1" fmla="*/ 6423973 h 6423976"/>
                <a:gd name="connsiteX2" fmla="*/ 8486193 w 8486193"/>
                <a:gd name="connsiteY2" fmla="*/ 6308188 h 6423976"/>
                <a:gd name="connsiteX3" fmla="*/ 8416745 w 8486193"/>
                <a:gd name="connsiteY3" fmla="*/ 138882 h 6423976"/>
                <a:gd name="connsiteX4" fmla="*/ 3 w 8486193"/>
                <a:gd name="connsiteY4" fmla="*/ 3 h 6423976"/>
                <a:gd name="connsiteX0" fmla="*/ 10681 w 8496871"/>
                <a:gd name="connsiteY0" fmla="*/ 3 h 6423990"/>
                <a:gd name="connsiteX1" fmla="*/ 1447 w 8496871"/>
                <a:gd name="connsiteY1" fmla="*/ 6423993 h 6423990"/>
                <a:gd name="connsiteX2" fmla="*/ 8496871 w 8496871"/>
                <a:gd name="connsiteY2" fmla="*/ 6308188 h 6423990"/>
                <a:gd name="connsiteX3" fmla="*/ 8427423 w 8496871"/>
                <a:gd name="connsiteY3" fmla="*/ 138882 h 6423990"/>
                <a:gd name="connsiteX4" fmla="*/ 10681 w 8496871"/>
                <a:gd name="connsiteY4" fmla="*/ 3 h 6423990"/>
                <a:gd name="connsiteX0" fmla="*/ 10681 w 8508366"/>
                <a:gd name="connsiteY0" fmla="*/ 3 h 6423990"/>
                <a:gd name="connsiteX1" fmla="*/ 1447 w 8508366"/>
                <a:gd name="connsiteY1" fmla="*/ 6423993 h 6423990"/>
                <a:gd name="connsiteX2" fmla="*/ 8496871 w 8508366"/>
                <a:gd name="connsiteY2" fmla="*/ 6308188 h 6423990"/>
                <a:gd name="connsiteX3" fmla="*/ 8508363 w 8508366"/>
                <a:gd name="connsiteY3" fmla="*/ 208707 h 6423990"/>
                <a:gd name="connsiteX4" fmla="*/ 10681 w 8508366"/>
                <a:gd name="connsiteY4" fmla="*/ 3 h 6423990"/>
                <a:gd name="connsiteX0" fmla="*/ 10681 w 8497028"/>
                <a:gd name="connsiteY0" fmla="*/ 3 h 6423990"/>
                <a:gd name="connsiteX1" fmla="*/ 1447 w 8497028"/>
                <a:gd name="connsiteY1" fmla="*/ 6423993 h 6423990"/>
                <a:gd name="connsiteX2" fmla="*/ 8496871 w 8497028"/>
                <a:gd name="connsiteY2" fmla="*/ 6308188 h 6423990"/>
                <a:gd name="connsiteX3" fmla="*/ 8435728 w 8497028"/>
                <a:gd name="connsiteY3" fmla="*/ 277343 h 6423990"/>
                <a:gd name="connsiteX4" fmla="*/ 10681 w 8497028"/>
                <a:gd name="connsiteY4" fmla="*/ 3 h 6423990"/>
                <a:gd name="connsiteX0" fmla="*/ 10681 w 8435727"/>
                <a:gd name="connsiteY0" fmla="*/ 3 h 6423990"/>
                <a:gd name="connsiteX1" fmla="*/ 1447 w 8435727"/>
                <a:gd name="connsiteY1" fmla="*/ 6423993 h 6423990"/>
                <a:gd name="connsiteX2" fmla="*/ 8387900 w 8435727"/>
                <a:gd name="connsiteY2" fmla="*/ 6170894 h 6423990"/>
                <a:gd name="connsiteX3" fmla="*/ 8435728 w 8435727"/>
                <a:gd name="connsiteY3" fmla="*/ 277343 h 6423990"/>
                <a:gd name="connsiteX4" fmla="*/ 10681 w 8435727"/>
                <a:gd name="connsiteY4" fmla="*/ 3 h 6423990"/>
                <a:gd name="connsiteX0" fmla="*/ 10681 w 8460856"/>
                <a:gd name="connsiteY0" fmla="*/ 3 h 6423990"/>
                <a:gd name="connsiteX1" fmla="*/ 1447 w 8460856"/>
                <a:gd name="connsiteY1" fmla="*/ 6423993 h 6423990"/>
                <a:gd name="connsiteX2" fmla="*/ 8460538 w 8460856"/>
                <a:gd name="connsiteY2" fmla="*/ 6102254 h 6423990"/>
                <a:gd name="connsiteX3" fmla="*/ 8435728 w 8460856"/>
                <a:gd name="connsiteY3" fmla="*/ 277343 h 6423990"/>
                <a:gd name="connsiteX4" fmla="*/ 10681 w 8460856"/>
                <a:gd name="connsiteY4" fmla="*/ 3 h 6423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0856" h="6423990">
                  <a:moveTo>
                    <a:pt x="10681" y="3"/>
                  </a:moveTo>
                  <a:cubicBezTo>
                    <a:pt x="18142" y="2141326"/>
                    <a:pt x="-6014" y="4282670"/>
                    <a:pt x="1447" y="6423993"/>
                  </a:cubicBezTo>
                  <a:lnTo>
                    <a:pt x="8460538" y="6102254"/>
                  </a:lnTo>
                  <a:cubicBezTo>
                    <a:pt x="8464369" y="4069094"/>
                    <a:pt x="8431897" y="2310503"/>
                    <a:pt x="8435728" y="277343"/>
                  </a:cubicBezTo>
                  <a:lnTo>
                    <a:pt x="10681" y="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latin typeface="ABeeZee" panose="02000000000000000000" pitchFamily="50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7D3DC6C-9241-8028-A6A1-052218B72023}"/>
                </a:ext>
              </a:extLst>
            </p:cNvPr>
            <p:cNvSpPr/>
            <p:nvPr userDrawn="1"/>
          </p:nvSpPr>
          <p:spPr>
            <a:xfrm>
              <a:off x="8693838" y="103820"/>
              <a:ext cx="554041" cy="55404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ABeeZee" panose="02000000000000000000" pitchFamily="50" charset="0"/>
                <a:ea typeface="+mn-ea"/>
                <a:cs typeface="+mn-cs"/>
              </a:endParaRPr>
            </a:p>
          </p:txBody>
        </p:sp>
      </p:grpSp>
      <p:pic>
        <p:nvPicPr>
          <p:cNvPr id="10" name="Picture 9" descr="A plant in a pot and a beaker&#10;&#10;Description automatically generated">
            <a:extLst>
              <a:ext uri="{FF2B5EF4-FFF2-40B4-BE49-F238E27FC236}">
                <a16:creationId xmlns:a16="http://schemas.microsoft.com/office/drawing/2014/main" id="{5E7D1F00-7C82-AFA2-AF15-1CAAE9C66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227" y="262797"/>
            <a:ext cx="453787" cy="410178"/>
          </a:xfrm>
          <a:prstGeom prst="rect">
            <a:avLst/>
          </a:prstGeom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4DA3E938-EC61-2FAD-AAD4-F2F04E69D4C3}"/>
              </a:ext>
            </a:extLst>
          </p:cNvPr>
          <p:cNvSpPr/>
          <p:nvPr userDrawn="1"/>
        </p:nvSpPr>
        <p:spPr>
          <a:xfrm>
            <a:off x="53267" y="223830"/>
            <a:ext cx="5369599" cy="415636"/>
          </a:xfrm>
          <a:custGeom>
            <a:avLst/>
            <a:gdLst>
              <a:gd name="connsiteX0" fmla="*/ 0 w 6901416"/>
              <a:gd name="connsiteY0" fmla="*/ 0 h 866547"/>
              <a:gd name="connsiteX1" fmla="*/ 690141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5569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3664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754730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1416" h="866547">
                <a:moveTo>
                  <a:pt x="0" y="0"/>
                </a:moveTo>
                <a:lnTo>
                  <a:pt x="6754730" y="0"/>
                </a:lnTo>
                <a:lnTo>
                  <a:pt x="6901416" y="866547"/>
                </a:lnTo>
                <a:lnTo>
                  <a:pt x="0" y="8665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2529526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li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BAC7A24-76EB-D7E9-10F1-262EA6DE0448}"/>
              </a:ext>
            </a:extLst>
          </p:cNvPr>
          <p:cNvGrpSpPr/>
          <p:nvPr userDrawn="1"/>
        </p:nvGrpSpPr>
        <p:grpSpPr>
          <a:xfrm>
            <a:off x="8928243" y="61306"/>
            <a:ext cx="752760" cy="744770"/>
            <a:chOff x="8594478" y="-4493"/>
            <a:chExt cx="752760" cy="74477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715C1DB-C917-DE75-301A-90247669FF4A}"/>
                </a:ext>
              </a:extLst>
            </p:cNvPr>
            <p:cNvSpPr/>
            <p:nvPr userDrawn="1"/>
          </p:nvSpPr>
          <p:spPr>
            <a:xfrm rot="16200000">
              <a:off x="8598473" y="-8488"/>
              <a:ext cx="744770" cy="752760"/>
            </a:xfrm>
            <a:custGeom>
              <a:avLst/>
              <a:gdLst>
                <a:gd name="connsiteX0" fmla="*/ 104172 w 8669438"/>
                <a:gd name="connsiteY0" fmla="*/ 0 h 6423949"/>
                <a:gd name="connsiteX1" fmla="*/ 0 w 8669438"/>
                <a:gd name="connsiteY1" fmla="*/ 6423949 h 6423949"/>
                <a:gd name="connsiteX2" fmla="*/ 8669438 w 8669438"/>
                <a:gd name="connsiteY2" fmla="*/ 6308202 h 6423949"/>
                <a:gd name="connsiteX3" fmla="*/ 8599990 w 8669438"/>
                <a:gd name="connsiteY3" fmla="*/ 138896 h 6423949"/>
                <a:gd name="connsiteX4" fmla="*/ 104172 w 8669438"/>
                <a:gd name="connsiteY4" fmla="*/ 0 h 6423949"/>
                <a:gd name="connsiteX0" fmla="*/ 183248 w 8669438"/>
                <a:gd name="connsiteY0" fmla="*/ 3 h 6423935"/>
                <a:gd name="connsiteX1" fmla="*/ 0 w 8669438"/>
                <a:gd name="connsiteY1" fmla="*/ 6423935 h 6423935"/>
                <a:gd name="connsiteX2" fmla="*/ 8669438 w 8669438"/>
                <a:gd name="connsiteY2" fmla="*/ 6308188 h 6423935"/>
                <a:gd name="connsiteX3" fmla="*/ 8599990 w 8669438"/>
                <a:gd name="connsiteY3" fmla="*/ 138882 h 6423935"/>
                <a:gd name="connsiteX4" fmla="*/ 183248 w 8669438"/>
                <a:gd name="connsiteY4" fmla="*/ 3 h 6423935"/>
                <a:gd name="connsiteX0" fmla="*/ 25077 w 8511267"/>
                <a:gd name="connsiteY0" fmla="*/ 3 h 6441408"/>
                <a:gd name="connsiteX1" fmla="*/ -3 w 8511267"/>
                <a:gd name="connsiteY1" fmla="*/ 6441405 h 6441408"/>
                <a:gd name="connsiteX2" fmla="*/ 8511267 w 8511267"/>
                <a:gd name="connsiteY2" fmla="*/ 6308188 h 6441408"/>
                <a:gd name="connsiteX3" fmla="*/ 8441819 w 8511267"/>
                <a:gd name="connsiteY3" fmla="*/ 138882 h 6441408"/>
                <a:gd name="connsiteX4" fmla="*/ 25077 w 8511267"/>
                <a:gd name="connsiteY4" fmla="*/ 3 h 6441408"/>
                <a:gd name="connsiteX0" fmla="*/ 3 w 8486193"/>
                <a:gd name="connsiteY0" fmla="*/ 3 h 6423976"/>
                <a:gd name="connsiteX1" fmla="*/ 22387 w 8486193"/>
                <a:gd name="connsiteY1" fmla="*/ 6423973 h 6423976"/>
                <a:gd name="connsiteX2" fmla="*/ 8486193 w 8486193"/>
                <a:gd name="connsiteY2" fmla="*/ 6308188 h 6423976"/>
                <a:gd name="connsiteX3" fmla="*/ 8416745 w 8486193"/>
                <a:gd name="connsiteY3" fmla="*/ 138882 h 6423976"/>
                <a:gd name="connsiteX4" fmla="*/ 3 w 8486193"/>
                <a:gd name="connsiteY4" fmla="*/ 3 h 6423976"/>
                <a:gd name="connsiteX0" fmla="*/ 10681 w 8496871"/>
                <a:gd name="connsiteY0" fmla="*/ 3 h 6423990"/>
                <a:gd name="connsiteX1" fmla="*/ 1447 w 8496871"/>
                <a:gd name="connsiteY1" fmla="*/ 6423993 h 6423990"/>
                <a:gd name="connsiteX2" fmla="*/ 8496871 w 8496871"/>
                <a:gd name="connsiteY2" fmla="*/ 6308188 h 6423990"/>
                <a:gd name="connsiteX3" fmla="*/ 8427423 w 8496871"/>
                <a:gd name="connsiteY3" fmla="*/ 138882 h 6423990"/>
                <a:gd name="connsiteX4" fmla="*/ 10681 w 8496871"/>
                <a:gd name="connsiteY4" fmla="*/ 3 h 6423990"/>
                <a:gd name="connsiteX0" fmla="*/ 10681 w 8508366"/>
                <a:gd name="connsiteY0" fmla="*/ 3 h 6423990"/>
                <a:gd name="connsiteX1" fmla="*/ 1447 w 8508366"/>
                <a:gd name="connsiteY1" fmla="*/ 6423993 h 6423990"/>
                <a:gd name="connsiteX2" fmla="*/ 8496871 w 8508366"/>
                <a:gd name="connsiteY2" fmla="*/ 6308188 h 6423990"/>
                <a:gd name="connsiteX3" fmla="*/ 8508363 w 8508366"/>
                <a:gd name="connsiteY3" fmla="*/ 208707 h 6423990"/>
                <a:gd name="connsiteX4" fmla="*/ 10681 w 8508366"/>
                <a:gd name="connsiteY4" fmla="*/ 3 h 6423990"/>
                <a:gd name="connsiteX0" fmla="*/ 10681 w 8497028"/>
                <a:gd name="connsiteY0" fmla="*/ 3 h 6423990"/>
                <a:gd name="connsiteX1" fmla="*/ 1447 w 8497028"/>
                <a:gd name="connsiteY1" fmla="*/ 6423993 h 6423990"/>
                <a:gd name="connsiteX2" fmla="*/ 8496871 w 8497028"/>
                <a:gd name="connsiteY2" fmla="*/ 6308188 h 6423990"/>
                <a:gd name="connsiteX3" fmla="*/ 8435728 w 8497028"/>
                <a:gd name="connsiteY3" fmla="*/ 277343 h 6423990"/>
                <a:gd name="connsiteX4" fmla="*/ 10681 w 8497028"/>
                <a:gd name="connsiteY4" fmla="*/ 3 h 6423990"/>
                <a:gd name="connsiteX0" fmla="*/ 10681 w 8435727"/>
                <a:gd name="connsiteY0" fmla="*/ 3 h 6423990"/>
                <a:gd name="connsiteX1" fmla="*/ 1447 w 8435727"/>
                <a:gd name="connsiteY1" fmla="*/ 6423993 h 6423990"/>
                <a:gd name="connsiteX2" fmla="*/ 8387900 w 8435727"/>
                <a:gd name="connsiteY2" fmla="*/ 6170894 h 6423990"/>
                <a:gd name="connsiteX3" fmla="*/ 8435728 w 8435727"/>
                <a:gd name="connsiteY3" fmla="*/ 277343 h 6423990"/>
                <a:gd name="connsiteX4" fmla="*/ 10681 w 8435727"/>
                <a:gd name="connsiteY4" fmla="*/ 3 h 6423990"/>
                <a:gd name="connsiteX0" fmla="*/ 10681 w 8460856"/>
                <a:gd name="connsiteY0" fmla="*/ 3 h 6423990"/>
                <a:gd name="connsiteX1" fmla="*/ 1447 w 8460856"/>
                <a:gd name="connsiteY1" fmla="*/ 6423993 h 6423990"/>
                <a:gd name="connsiteX2" fmla="*/ 8460538 w 8460856"/>
                <a:gd name="connsiteY2" fmla="*/ 6102254 h 6423990"/>
                <a:gd name="connsiteX3" fmla="*/ 8435728 w 8460856"/>
                <a:gd name="connsiteY3" fmla="*/ 277343 h 6423990"/>
                <a:gd name="connsiteX4" fmla="*/ 10681 w 8460856"/>
                <a:gd name="connsiteY4" fmla="*/ 3 h 6423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0856" h="6423990">
                  <a:moveTo>
                    <a:pt x="10681" y="3"/>
                  </a:moveTo>
                  <a:cubicBezTo>
                    <a:pt x="18142" y="2141326"/>
                    <a:pt x="-6014" y="4282670"/>
                    <a:pt x="1447" y="6423993"/>
                  </a:cubicBezTo>
                  <a:lnTo>
                    <a:pt x="8460538" y="6102254"/>
                  </a:lnTo>
                  <a:cubicBezTo>
                    <a:pt x="8464369" y="4069094"/>
                    <a:pt x="8431897" y="2310503"/>
                    <a:pt x="8435728" y="277343"/>
                  </a:cubicBezTo>
                  <a:lnTo>
                    <a:pt x="10681" y="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latin typeface="ABeeZee" panose="02000000000000000000" pitchFamily="50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7D3DC6C-9241-8028-A6A1-052218B72023}"/>
                </a:ext>
              </a:extLst>
            </p:cNvPr>
            <p:cNvSpPr/>
            <p:nvPr userDrawn="1"/>
          </p:nvSpPr>
          <p:spPr>
            <a:xfrm>
              <a:off x="8693838" y="103820"/>
              <a:ext cx="554041" cy="55404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ABeeZee" panose="02000000000000000000" pitchFamily="50" charset="0"/>
                <a:ea typeface="+mn-ea"/>
                <a:cs typeface="+mn-cs"/>
              </a:endParaRPr>
            </a:p>
          </p:txBody>
        </p:sp>
      </p:grpSp>
      <p:pic>
        <p:nvPicPr>
          <p:cNvPr id="3" name="Picture 2" descr="A pencil and a book with paper&#10;&#10;Description automatically generated">
            <a:extLst>
              <a:ext uri="{FF2B5EF4-FFF2-40B4-BE49-F238E27FC236}">
                <a16:creationId xmlns:a16="http://schemas.microsoft.com/office/drawing/2014/main" id="{8D4D30BE-409D-F645-8384-057AFBAA98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236" y="282991"/>
            <a:ext cx="428764" cy="333271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A3AA4F01-B38F-F50C-E406-B7CDA06EAAF3}"/>
              </a:ext>
            </a:extLst>
          </p:cNvPr>
          <p:cNvSpPr/>
          <p:nvPr userDrawn="1"/>
        </p:nvSpPr>
        <p:spPr>
          <a:xfrm>
            <a:off x="53267" y="223830"/>
            <a:ext cx="5369599" cy="415636"/>
          </a:xfrm>
          <a:custGeom>
            <a:avLst/>
            <a:gdLst>
              <a:gd name="connsiteX0" fmla="*/ 0 w 6901416"/>
              <a:gd name="connsiteY0" fmla="*/ 0 h 866547"/>
              <a:gd name="connsiteX1" fmla="*/ 690141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5569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3664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754730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1416" h="866547">
                <a:moveTo>
                  <a:pt x="0" y="0"/>
                </a:moveTo>
                <a:lnTo>
                  <a:pt x="6754730" y="0"/>
                </a:lnTo>
                <a:lnTo>
                  <a:pt x="6901416" y="866547"/>
                </a:lnTo>
                <a:lnTo>
                  <a:pt x="0" y="8665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2996224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BAC7A24-76EB-D7E9-10F1-262EA6DE0448}"/>
              </a:ext>
            </a:extLst>
          </p:cNvPr>
          <p:cNvGrpSpPr/>
          <p:nvPr userDrawn="1"/>
        </p:nvGrpSpPr>
        <p:grpSpPr>
          <a:xfrm>
            <a:off x="8928243" y="61306"/>
            <a:ext cx="752760" cy="744770"/>
            <a:chOff x="8594478" y="-4493"/>
            <a:chExt cx="752760" cy="74477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715C1DB-C917-DE75-301A-90247669FF4A}"/>
                </a:ext>
              </a:extLst>
            </p:cNvPr>
            <p:cNvSpPr/>
            <p:nvPr userDrawn="1"/>
          </p:nvSpPr>
          <p:spPr>
            <a:xfrm rot="16200000">
              <a:off x="8598473" y="-8488"/>
              <a:ext cx="744770" cy="752760"/>
            </a:xfrm>
            <a:custGeom>
              <a:avLst/>
              <a:gdLst>
                <a:gd name="connsiteX0" fmla="*/ 104172 w 8669438"/>
                <a:gd name="connsiteY0" fmla="*/ 0 h 6423949"/>
                <a:gd name="connsiteX1" fmla="*/ 0 w 8669438"/>
                <a:gd name="connsiteY1" fmla="*/ 6423949 h 6423949"/>
                <a:gd name="connsiteX2" fmla="*/ 8669438 w 8669438"/>
                <a:gd name="connsiteY2" fmla="*/ 6308202 h 6423949"/>
                <a:gd name="connsiteX3" fmla="*/ 8599990 w 8669438"/>
                <a:gd name="connsiteY3" fmla="*/ 138896 h 6423949"/>
                <a:gd name="connsiteX4" fmla="*/ 104172 w 8669438"/>
                <a:gd name="connsiteY4" fmla="*/ 0 h 6423949"/>
                <a:gd name="connsiteX0" fmla="*/ 183248 w 8669438"/>
                <a:gd name="connsiteY0" fmla="*/ 3 h 6423935"/>
                <a:gd name="connsiteX1" fmla="*/ 0 w 8669438"/>
                <a:gd name="connsiteY1" fmla="*/ 6423935 h 6423935"/>
                <a:gd name="connsiteX2" fmla="*/ 8669438 w 8669438"/>
                <a:gd name="connsiteY2" fmla="*/ 6308188 h 6423935"/>
                <a:gd name="connsiteX3" fmla="*/ 8599990 w 8669438"/>
                <a:gd name="connsiteY3" fmla="*/ 138882 h 6423935"/>
                <a:gd name="connsiteX4" fmla="*/ 183248 w 8669438"/>
                <a:gd name="connsiteY4" fmla="*/ 3 h 6423935"/>
                <a:gd name="connsiteX0" fmla="*/ 25077 w 8511267"/>
                <a:gd name="connsiteY0" fmla="*/ 3 h 6441408"/>
                <a:gd name="connsiteX1" fmla="*/ -3 w 8511267"/>
                <a:gd name="connsiteY1" fmla="*/ 6441405 h 6441408"/>
                <a:gd name="connsiteX2" fmla="*/ 8511267 w 8511267"/>
                <a:gd name="connsiteY2" fmla="*/ 6308188 h 6441408"/>
                <a:gd name="connsiteX3" fmla="*/ 8441819 w 8511267"/>
                <a:gd name="connsiteY3" fmla="*/ 138882 h 6441408"/>
                <a:gd name="connsiteX4" fmla="*/ 25077 w 8511267"/>
                <a:gd name="connsiteY4" fmla="*/ 3 h 6441408"/>
                <a:gd name="connsiteX0" fmla="*/ 3 w 8486193"/>
                <a:gd name="connsiteY0" fmla="*/ 3 h 6423976"/>
                <a:gd name="connsiteX1" fmla="*/ 22387 w 8486193"/>
                <a:gd name="connsiteY1" fmla="*/ 6423973 h 6423976"/>
                <a:gd name="connsiteX2" fmla="*/ 8486193 w 8486193"/>
                <a:gd name="connsiteY2" fmla="*/ 6308188 h 6423976"/>
                <a:gd name="connsiteX3" fmla="*/ 8416745 w 8486193"/>
                <a:gd name="connsiteY3" fmla="*/ 138882 h 6423976"/>
                <a:gd name="connsiteX4" fmla="*/ 3 w 8486193"/>
                <a:gd name="connsiteY4" fmla="*/ 3 h 6423976"/>
                <a:gd name="connsiteX0" fmla="*/ 10681 w 8496871"/>
                <a:gd name="connsiteY0" fmla="*/ 3 h 6423990"/>
                <a:gd name="connsiteX1" fmla="*/ 1447 w 8496871"/>
                <a:gd name="connsiteY1" fmla="*/ 6423993 h 6423990"/>
                <a:gd name="connsiteX2" fmla="*/ 8496871 w 8496871"/>
                <a:gd name="connsiteY2" fmla="*/ 6308188 h 6423990"/>
                <a:gd name="connsiteX3" fmla="*/ 8427423 w 8496871"/>
                <a:gd name="connsiteY3" fmla="*/ 138882 h 6423990"/>
                <a:gd name="connsiteX4" fmla="*/ 10681 w 8496871"/>
                <a:gd name="connsiteY4" fmla="*/ 3 h 6423990"/>
                <a:gd name="connsiteX0" fmla="*/ 10681 w 8508366"/>
                <a:gd name="connsiteY0" fmla="*/ 3 h 6423990"/>
                <a:gd name="connsiteX1" fmla="*/ 1447 w 8508366"/>
                <a:gd name="connsiteY1" fmla="*/ 6423993 h 6423990"/>
                <a:gd name="connsiteX2" fmla="*/ 8496871 w 8508366"/>
                <a:gd name="connsiteY2" fmla="*/ 6308188 h 6423990"/>
                <a:gd name="connsiteX3" fmla="*/ 8508363 w 8508366"/>
                <a:gd name="connsiteY3" fmla="*/ 208707 h 6423990"/>
                <a:gd name="connsiteX4" fmla="*/ 10681 w 8508366"/>
                <a:gd name="connsiteY4" fmla="*/ 3 h 6423990"/>
                <a:gd name="connsiteX0" fmla="*/ 10681 w 8497028"/>
                <a:gd name="connsiteY0" fmla="*/ 3 h 6423990"/>
                <a:gd name="connsiteX1" fmla="*/ 1447 w 8497028"/>
                <a:gd name="connsiteY1" fmla="*/ 6423993 h 6423990"/>
                <a:gd name="connsiteX2" fmla="*/ 8496871 w 8497028"/>
                <a:gd name="connsiteY2" fmla="*/ 6308188 h 6423990"/>
                <a:gd name="connsiteX3" fmla="*/ 8435728 w 8497028"/>
                <a:gd name="connsiteY3" fmla="*/ 277343 h 6423990"/>
                <a:gd name="connsiteX4" fmla="*/ 10681 w 8497028"/>
                <a:gd name="connsiteY4" fmla="*/ 3 h 6423990"/>
                <a:gd name="connsiteX0" fmla="*/ 10681 w 8435727"/>
                <a:gd name="connsiteY0" fmla="*/ 3 h 6423990"/>
                <a:gd name="connsiteX1" fmla="*/ 1447 w 8435727"/>
                <a:gd name="connsiteY1" fmla="*/ 6423993 h 6423990"/>
                <a:gd name="connsiteX2" fmla="*/ 8387900 w 8435727"/>
                <a:gd name="connsiteY2" fmla="*/ 6170894 h 6423990"/>
                <a:gd name="connsiteX3" fmla="*/ 8435728 w 8435727"/>
                <a:gd name="connsiteY3" fmla="*/ 277343 h 6423990"/>
                <a:gd name="connsiteX4" fmla="*/ 10681 w 8435727"/>
                <a:gd name="connsiteY4" fmla="*/ 3 h 6423990"/>
                <a:gd name="connsiteX0" fmla="*/ 10681 w 8460856"/>
                <a:gd name="connsiteY0" fmla="*/ 3 h 6423990"/>
                <a:gd name="connsiteX1" fmla="*/ 1447 w 8460856"/>
                <a:gd name="connsiteY1" fmla="*/ 6423993 h 6423990"/>
                <a:gd name="connsiteX2" fmla="*/ 8460538 w 8460856"/>
                <a:gd name="connsiteY2" fmla="*/ 6102254 h 6423990"/>
                <a:gd name="connsiteX3" fmla="*/ 8435728 w 8460856"/>
                <a:gd name="connsiteY3" fmla="*/ 277343 h 6423990"/>
                <a:gd name="connsiteX4" fmla="*/ 10681 w 8460856"/>
                <a:gd name="connsiteY4" fmla="*/ 3 h 6423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0856" h="6423990">
                  <a:moveTo>
                    <a:pt x="10681" y="3"/>
                  </a:moveTo>
                  <a:cubicBezTo>
                    <a:pt x="18142" y="2141326"/>
                    <a:pt x="-6014" y="4282670"/>
                    <a:pt x="1447" y="6423993"/>
                  </a:cubicBezTo>
                  <a:lnTo>
                    <a:pt x="8460538" y="6102254"/>
                  </a:lnTo>
                  <a:cubicBezTo>
                    <a:pt x="8464369" y="4069094"/>
                    <a:pt x="8431897" y="2310503"/>
                    <a:pt x="8435728" y="277343"/>
                  </a:cubicBezTo>
                  <a:lnTo>
                    <a:pt x="10681" y="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latin typeface="ABeeZee" panose="02000000000000000000" pitchFamily="50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7D3DC6C-9241-8028-A6A1-052218B72023}"/>
                </a:ext>
              </a:extLst>
            </p:cNvPr>
            <p:cNvSpPr/>
            <p:nvPr userDrawn="1"/>
          </p:nvSpPr>
          <p:spPr>
            <a:xfrm>
              <a:off x="8693838" y="103820"/>
              <a:ext cx="554041" cy="55404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ABeeZee" panose="02000000000000000000" pitchFamily="50" charset="0"/>
                <a:ea typeface="+mn-ea"/>
                <a:cs typeface="+mn-cs"/>
              </a:endParaRPr>
            </a:p>
          </p:txBody>
        </p:sp>
      </p:grpSp>
      <p:pic>
        <p:nvPicPr>
          <p:cNvPr id="7" name="Graphic 6">
            <a:extLst>
              <a:ext uri="{FF2B5EF4-FFF2-40B4-BE49-F238E27FC236}">
                <a16:creationId xmlns:a16="http://schemas.microsoft.com/office/drawing/2014/main" id="{0F01B5A3-3C09-65A9-0814-E15A758399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37778" y="169619"/>
            <a:ext cx="543865" cy="543865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6BC9FE74-F066-11B3-AB69-19580FB49275}"/>
              </a:ext>
            </a:extLst>
          </p:cNvPr>
          <p:cNvSpPr/>
          <p:nvPr userDrawn="1"/>
        </p:nvSpPr>
        <p:spPr>
          <a:xfrm>
            <a:off x="53267" y="223830"/>
            <a:ext cx="5369599" cy="415636"/>
          </a:xfrm>
          <a:custGeom>
            <a:avLst/>
            <a:gdLst>
              <a:gd name="connsiteX0" fmla="*/ 0 w 6901416"/>
              <a:gd name="connsiteY0" fmla="*/ 0 h 866547"/>
              <a:gd name="connsiteX1" fmla="*/ 690141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5569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3664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754730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1416" h="866547">
                <a:moveTo>
                  <a:pt x="0" y="0"/>
                </a:moveTo>
                <a:lnTo>
                  <a:pt x="6754730" y="0"/>
                </a:lnTo>
                <a:lnTo>
                  <a:pt x="6901416" y="866547"/>
                </a:lnTo>
                <a:lnTo>
                  <a:pt x="0" y="8665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4160196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BAC7A24-76EB-D7E9-10F1-262EA6DE0448}"/>
              </a:ext>
            </a:extLst>
          </p:cNvPr>
          <p:cNvGrpSpPr/>
          <p:nvPr userDrawn="1"/>
        </p:nvGrpSpPr>
        <p:grpSpPr>
          <a:xfrm>
            <a:off x="8928243" y="61306"/>
            <a:ext cx="752760" cy="744770"/>
            <a:chOff x="8594478" y="-4493"/>
            <a:chExt cx="752760" cy="74477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715C1DB-C917-DE75-301A-90247669FF4A}"/>
                </a:ext>
              </a:extLst>
            </p:cNvPr>
            <p:cNvSpPr/>
            <p:nvPr userDrawn="1"/>
          </p:nvSpPr>
          <p:spPr>
            <a:xfrm rot="16200000">
              <a:off x="8598473" y="-8488"/>
              <a:ext cx="744770" cy="752760"/>
            </a:xfrm>
            <a:custGeom>
              <a:avLst/>
              <a:gdLst>
                <a:gd name="connsiteX0" fmla="*/ 104172 w 8669438"/>
                <a:gd name="connsiteY0" fmla="*/ 0 h 6423949"/>
                <a:gd name="connsiteX1" fmla="*/ 0 w 8669438"/>
                <a:gd name="connsiteY1" fmla="*/ 6423949 h 6423949"/>
                <a:gd name="connsiteX2" fmla="*/ 8669438 w 8669438"/>
                <a:gd name="connsiteY2" fmla="*/ 6308202 h 6423949"/>
                <a:gd name="connsiteX3" fmla="*/ 8599990 w 8669438"/>
                <a:gd name="connsiteY3" fmla="*/ 138896 h 6423949"/>
                <a:gd name="connsiteX4" fmla="*/ 104172 w 8669438"/>
                <a:gd name="connsiteY4" fmla="*/ 0 h 6423949"/>
                <a:gd name="connsiteX0" fmla="*/ 183248 w 8669438"/>
                <a:gd name="connsiteY0" fmla="*/ 3 h 6423935"/>
                <a:gd name="connsiteX1" fmla="*/ 0 w 8669438"/>
                <a:gd name="connsiteY1" fmla="*/ 6423935 h 6423935"/>
                <a:gd name="connsiteX2" fmla="*/ 8669438 w 8669438"/>
                <a:gd name="connsiteY2" fmla="*/ 6308188 h 6423935"/>
                <a:gd name="connsiteX3" fmla="*/ 8599990 w 8669438"/>
                <a:gd name="connsiteY3" fmla="*/ 138882 h 6423935"/>
                <a:gd name="connsiteX4" fmla="*/ 183248 w 8669438"/>
                <a:gd name="connsiteY4" fmla="*/ 3 h 6423935"/>
                <a:gd name="connsiteX0" fmla="*/ 25077 w 8511267"/>
                <a:gd name="connsiteY0" fmla="*/ 3 h 6441408"/>
                <a:gd name="connsiteX1" fmla="*/ -3 w 8511267"/>
                <a:gd name="connsiteY1" fmla="*/ 6441405 h 6441408"/>
                <a:gd name="connsiteX2" fmla="*/ 8511267 w 8511267"/>
                <a:gd name="connsiteY2" fmla="*/ 6308188 h 6441408"/>
                <a:gd name="connsiteX3" fmla="*/ 8441819 w 8511267"/>
                <a:gd name="connsiteY3" fmla="*/ 138882 h 6441408"/>
                <a:gd name="connsiteX4" fmla="*/ 25077 w 8511267"/>
                <a:gd name="connsiteY4" fmla="*/ 3 h 6441408"/>
                <a:gd name="connsiteX0" fmla="*/ 3 w 8486193"/>
                <a:gd name="connsiteY0" fmla="*/ 3 h 6423976"/>
                <a:gd name="connsiteX1" fmla="*/ 22387 w 8486193"/>
                <a:gd name="connsiteY1" fmla="*/ 6423973 h 6423976"/>
                <a:gd name="connsiteX2" fmla="*/ 8486193 w 8486193"/>
                <a:gd name="connsiteY2" fmla="*/ 6308188 h 6423976"/>
                <a:gd name="connsiteX3" fmla="*/ 8416745 w 8486193"/>
                <a:gd name="connsiteY3" fmla="*/ 138882 h 6423976"/>
                <a:gd name="connsiteX4" fmla="*/ 3 w 8486193"/>
                <a:gd name="connsiteY4" fmla="*/ 3 h 6423976"/>
                <a:gd name="connsiteX0" fmla="*/ 10681 w 8496871"/>
                <a:gd name="connsiteY0" fmla="*/ 3 h 6423990"/>
                <a:gd name="connsiteX1" fmla="*/ 1447 w 8496871"/>
                <a:gd name="connsiteY1" fmla="*/ 6423993 h 6423990"/>
                <a:gd name="connsiteX2" fmla="*/ 8496871 w 8496871"/>
                <a:gd name="connsiteY2" fmla="*/ 6308188 h 6423990"/>
                <a:gd name="connsiteX3" fmla="*/ 8427423 w 8496871"/>
                <a:gd name="connsiteY3" fmla="*/ 138882 h 6423990"/>
                <a:gd name="connsiteX4" fmla="*/ 10681 w 8496871"/>
                <a:gd name="connsiteY4" fmla="*/ 3 h 6423990"/>
                <a:gd name="connsiteX0" fmla="*/ 10681 w 8508366"/>
                <a:gd name="connsiteY0" fmla="*/ 3 h 6423990"/>
                <a:gd name="connsiteX1" fmla="*/ 1447 w 8508366"/>
                <a:gd name="connsiteY1" fmla="*/ 6423993 h 6423990"/>
                <a:gd name="connsiteX2" fmla="*/ 8496871 w 8508366"/>
                <a:gd name="connsiteY2" fmla="*/ 6308188 h 6423990"/>
                <a:gd name="connsiteX3" fmla="*/ 8508363 w 8508366"/>
                <a:gd name="connsiteY3" fmla="*/ 208707 h 6423990"/>
                <a:gd name="connsiteX4" fmla="*/ 10681 w 8508366"/>
                <a:gd name="connsiteY4" fmla="*/ 3 h 6423990"/>
                <a:gd name="connsiteX0" fmla="*/ 10681 w 8497028"/>
                <a:gd name="connsiteY0" fmla="*/ 3 h 6423990"/>
                <a:gd name="connsiteX1" fmla="*/ 1447 w 8497028"/>
                <a:gd name="connsiteY1" fmla="*/ 6423993 h 6423990"/>
                <a:gd name="connsiteX2" fmla="*/ 8496871 w 8497028"/>
                <a:gd name="connsiteY2" fmla="*/ 6308188 h 6423990"/>
                <a:gd name="connsiteX3" fmla="*/ 8435728 w 8497028"/>
                <a:gd name="connsiteY3" fmla="*/ 277343 h 6423990"/>
                <a:gd name="connsiteX4" fmla="*/ 10681 w 8497028"/>
                <a:gd name="connsiteY4" fmla="*/ 3 h 6423990"/>
                <a:gd name="connsiteX0" fmla="*/ 10681 w 8435727"/>
                <a:gd name="connsiteY0" fmla="*/ 3 h 6423990"/>
                <a:gd name="connsiteX1" fmla="*/ 1447 w 8435727"/>
                <a:gd name="connsiteY1" fmla="*/ 6423993 h 6423990"/>
                <a:gd name="connsiteX2" fmla="*/ 8387900 w 8435727"/>
                <a:gd name="connsiteY2" fmla="*/ 6170894 h 6423990"/>
                <a:gd name="connsiteX3" fmla="*/ 8435728 w 8435727"/>
                <a:gd name="connsiteY3" fmla="*/ 277343 h 6423990"/>
                <a:gd name="connsiteX4" fmla="*/ 10681 w 8435727"/>
                <a:gd name="connsiteY4" fmla="*/ 3 h 6423990"/>
                <a:gd name="connsiteX0" fmla="*/ 10681 w 8460856"/>
                <a:gd name="connsiteY0" fmla="*/ 3 h 6423990"/>
                <a:gd name="connsiteX1" fmla="*/ 1447 w 8460856"/>
                <a:gd name="connsiteY1" fmla="*/ 6423993 h 6423990"/>
                <a:gd name="connsiteX2" fmla="*/ 8460538 w 8460856"/>
                <a:gd name="connsiteY2" fmla="*/ 6102254 h 6423990"/>
                <a:gd name="connsiteX3" fmla="*/ 8435728 w 8460856"/>
                <a:gd name="connsiteY3" fmla="*/ 277343 h 6423990"/>
                <a:gd name="connsiteX4" fmla="*/ 10681 w 8460856"/>
                <a:gd name="connsiteY4" fmla="*/ 3 h 6423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60856" h="6423990">
                  <a:moveTo>
                    <a:pt x="10681" y="3"/>
                  </a:moveTo>
                  <a:cubicBezTo>
                    <a:pt x="18142" y="2141326"/>
                    <a:pt x="-6014" y="4282670"/>
                    <a:pt x="1447" y="6423993"/>
                  </a:cubicBezTo>
                  <a:lnTo>
                    <a:pt x="8460538" y="6102254"/>
                  </a:lnTo>
                  <a:cubicBezTo>
                    <a:pt x="8464369" y="4069094"/>
                    <a:pt x="8431897" y="2310503"/>
                    <a:pt x="8435728" y="277343"/>
                  </a:cubicBezTo>
                  <a:lnTo>
                    <a:pt x="10681" y="3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GB">
                <a:latin typeface="ABeeZee" panose="02000000000000000000" pitchFamily="50" charset="0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7D3DC6C-9241-8028-A6A1-052218B72023}"/>
                </a:ext>
              </a:extLst>
            </p:cNvPr>
            <p:cNvSpPr/>
            <p:nvPr userDrawn="1"/>
          </p:nvSpPr>
          <p:spPr>
            <a:xfrm>
              <a:off x="8693838" y="103820"/>
              <a:ext cx="554041" cy="55404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ABeeZee" panose="02000000000000000000" pitchFamily="50" charset="0"/>
                <a:ea typeface="+mn-ea"/>
                <a:cs typeface="+mn-cs"/>
              </a:endParaRPr>
            </a:p>
          </p:txBody>
        </p:sp>
      </p:grpSp>
      <p:sp>
        <p:nvSpPr>
          <p:cNvPr id="2" name="Rectangle 2">
            <a:extLst>
              <a:ext uri="{FF2B5EF4-FFF2-40B4-BE49-F238E27FC236}">
                <a16:creationId xmlns:a16="http://schemas.microsoft.com/office/drawing/2014/main" id="{AADBABC9-96F3-D2C7-BB49-53DA8345F6FD}"/>
              </a:ext>
            </a:extLst>
          </p:cNvPr>
          <p:cNvSpPr/>
          <p:nvPr userDrawn="1"/>
        </p:nvSpPr>
        <p:spPr>
          <a:xfrm>
            <a:off x="53267" y="223830"/>
            <a:ext cx="5369599" cy="415636"/>
          </a:xfrm>
          <a:custGeom>
            <a:avLst/>
            <a:gdLst>
              <a:gd name="connsiteX0" fmla="*/ 0 w 6901416"/>
              <a:gd name="connsiteY0" fmla="*/ 0 h 866547"/>
              <a:gd name="connsiteX1" fmla="*/ 690141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5569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3664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754730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1416" h="866547">
                <a:moveTo>
                  <a:pt x="0" y="0"/>
                </a:moveTo>
                <a:lnTo>
                  <a:pt x="6754730" y="0"/>
                </a:lnTo>
                <a:lnTo>
                  <a:pt x="6901416" y="866547"/>
                </a:lnTo>
                <a:lnTo>
                  <a:pt x="0" y="8665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1385524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0F92058-8AAF-4ECA-9A9A-D3F6257BE0A9}"/>
              </a:ext>
            </a:extLst>
          </p:cNvPr>
          <p:cNvSpPr/>
          <p:nvPr userDrawn="1"/>
        </p:nvSpPr>
        <p:spPr>
          <a:xfrm>
            <a:off x="49939" y="50140"/>
            <a:ext cx="9806122" cy="6558477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2984C4A-A5D2-4617-843C-1F63552727CE}"/>
              </a:ext>
            </a:extLst>
          </p:cNvPr>
          <p:cNvGrpSpPr/>
          <p:nvPr userDrawn="1"/>
        </p:nvGrpSpPr>
        <p:grpSpPr>
          <a:xfrm>
            <a:off x="-737853" y="6242541"/>
            <a:ext cx="1555380" cy="1321435"/>
            <a:chOff x="-737853" y="6242541"/>
            <a:chExt cx="1555380" cy="1321435"/>
          </a:xfrm>
        </p:grpSpPr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01182683-9D42-42D0-9602-36D469B9729E}"/>
                </a:ext>
              </a:extLst>
            </p:cNvPr>
            <p:cNvSpPr/>
            <p:nvPr userDrawn="1"/>
          </p:nvSpPr>
          <p:spPr>
            <a:xfrm>
              <a:off x="-737853" y="6242541"/>
              <a:ext cx="1555380" cy="1321435"/>
            </a:xfrm>
            <a:prstGeom prst="arc">
              <a:avLst>
                <a:gd name="adj1" fmla="val 16252508"/>
                <a:gd name="adj2" fmla="val 20252909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square" rtlCol="0" anchor="ctr">
              <a:noAutofit/>
            </a:bodyPr>
            <a:lstStyle/>
            <a:p>
              <a:endParaRPr lang="en-GB" sz="18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FE93BA2-1701-400C-9A06-E03063623C2F}"/>
                </a:ext>
              </a:extLst>
            </p:cNvPr>
            <p:cNvSpPr/>
            <p:nvPr userDrawn="1"/>
          </p:nvSpPr>
          <p:spPr>
            <a:xfrm>
              <a:off x="27079" y="6254773"/>
              <a:ext cx="45719" cy="87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77E38AD3-7FAB-0832-D439-0C93A9E1CC2F}"/>
              </a:ext>
            </a:extLst>
          </p:cNvPr>
          <p:cNvSpPr/>
          <p:nvPr userDrawn="1"/>
        </p:nvSpPr>
        <p:spPr>
          <a:xfrm>
            <a:off x="0" y="6276047"/>
            <a:ext cx="176818" cy="531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20" descr="Shape&#10;&#10;Description automatically generated with medium confidence">
            <a:extLst>
              <a:ext uri="{FF2B5EF4-FFF2-40B4-BE49-F238E27FC236}">
                <a16:creationId xmlns:a16="http://schemas.microsoft.com/office/drawing/2014/main" id="{E9F49053-895A-469C-83C4-4142EFBB233B}"/>
              </a:ext>
            </a:extLst>
          </p:cNvPr>
          <p:cNvPicPr/>
          <p:nvPr userDrawn="1"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9" y="6388663"/>
            <a:ext cx="560705" cy="37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420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6.png"/><Relationship Id="rId3" Type="http://schemas.openxmlformats.org/officeDocument/2006/relationships/image" Target="../media/image30.png"/><Relationship Id="rId7" Type="http://schemas.microsoft.com/office/2007/relationships/hdphoto" Target="../media/hdphoto1.wdp"/><Relationship Id="rId12" Type="http://schemas.microsoft.com/office/2007/relationships/hdphoto" Target="../media/hdphoto2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5.png"/><Relationship Id="rId5" Type="http://schemas.openxmlformats.org/officeDocument/2006/relationships/image" Target="../media/image25.png"/><Relationship Id="rId10" Type="http://schemas.openxmlformats.org/officeDocument/2006/relationships/image" Target="../media/image24.png"/><Relationship Id="rId4" Type="http://schemas.openxmlformats.org/officeDocument/2006/relationships/image" Target="../media/image31.png"/><Relationship Id="rId9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11.png"/><Relationship Id="rId10" Type="http://schemas.openxmlformats.org/officeDocument/2006/relationships/image" Target="../media/image42.png"/><Relationship Id="rId4" Type="http://schemas.openxmlformats.org/officeDocument/2006/relationships/image" Target="../media/image1.png"/><Relationship Id="rId9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Picture 235">
            <a:extLst>
              <a:ext uri="{FF2B5EF4-FFF2-40B4-BE49-F238E27FC236}">
                <a16:creationId xmlns:a16="http://schemas.microsoft.com/office/drawing/2014/main" id="{C96E58FD-165C-4A4F-A343-C858662C47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4176" y="1078012"/>
            <a:ext cx="298811" cy="508424"/>
          </a:xfrm>
          <a:prstGeom prst="rect">
            <a:avLst/>
          </a:prstGeom>
        </p:spPr>
      </p:pic>
      <p:pic>
        <p:nvPicPr>
          <p:cNvPr id="237" name="Picture 236">
            <a:extLst>
              <a:ext uri="{FF2B5EF4-FFF2-40B4-BE49-F238E27FC236}">
                <a16:creationId xmlns:a16="http://schemas.microsoft.com/office/drawing/2014/main" id="{DE6D8A09-754B-EA77-57E6-A7D1EE3746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691" y="1056853"/>
            <a:ext cx="299134" cy="508974"/>
          </a:xfrm>
          <a:prstGeom prst="rect">
            <a:avLst/>
          </a:prstGeom>
        </p:spPr>
      </p:pic>
      <p:grpSp>
        <p:nvGrpSpPr>
          <p:cNvPr id="350" name="Group 349">
            <a:extLst>
              <a:ext uri="{FF2B5EF4-FFF2-40B4-BE49-F238E27FC236}">
                <a16:creationId xmlns:a16="http://schemas.microsoft.com/office/drawing/2014/main" id="{5F66FA8C-8873-5FC0-D5D0-5684423665AD}"/>
              </a:ext>
            </a:extLst>
          </p:cNvPr>
          <p:cNvGrpSpPr/>
          <p:nvPr/>
        </p:nvGrpSpPr>
        <p:grpSpPr>
          <a:xfrm>
            <a:off x="5118132" y="713193"/>
            <a:ext cx="398336" cy="380659"/>
            <a:chOff x="4254366" y="1929565"/>
            <a:chExt cx="3461328" cy="3840090"/>
          </a:xfrm>
        </p:grpSpPr>
        <p:pic>
          <p:nvPicPr>
            <p:cNvPr id="351" name="Picture 350" descr="A light bulb with a wire&#10;&#10;Description automatically generated">
              <a:extLst>
                <a:ext uri="{FF2B5EF4-FFF2-40B4-BE49-F238E27FC236}">
                  <a16:creationId xmlns:a16="http://schemas.microsoft.com/office/drawing/2014/main" id="{E453A624-C833-51FD-4B0B-2DD174355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69054" y="2046680"/>
              <a:ext cx="3242735" cy="3722975"/>
            </a:xfrm>
            <a:prstGeom prst="rect">
              <a:avLst/>
            </a:prstGeom>
          </p:spPr>
        </p:pic>
        <p:sp>
          <p:nvSpPr>
            <p:cNvPr id="352" name="Rectangle 351">
              <a:extLst>
                <a:ext uri="{FF2B5EF4-FFF2-40B4-BE49-F238E27FC236}">
                  <a16:creationId xmlns:a16="http://schemas.microsoft.com/office/drawing/2014/main" id="{77A6A240-5767-8ECE-5C30-3064C65F0A9D}"/>
                </a:ext>
              </a:extLst>
            </p:cNvPr>
            <p:cNvSpPr/>
            <p:nvPr/>
          </p:nvSpPr>
          <p:spPr>
            <a:xfrm>
              <a:off x="4254366" y="3734602"/>
              <a:ext cx="731520" cy="471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353" name="Rectangle 352">
              <a:extLst>
                <a:ext uri="{FF2B5EF4-FFF2-40B4-BE49-F238E27FC236}">
                  <a16:creationId xmlns:a16="http://schemas.microsoft.com/office/drawing/2014/main" id="{26D8FE90-0550-3EA4-8ECC-FB4DA78A11B3}"/>
                </a:ext>
              </a:extLst>
            </p:cNvPr>
            <p:cNvSpPr/>
            <p:nvPr/>
          </p:nvSpPr>
          <p:spPr>
            <a:xfrm>
              <a:off x="4254366" y="3027845"/>
              <a:ext cx="731520" cy="471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354" name="Rectangle 353">
              <a:extLst>
                <a:ext uri="{FF2B5EF4-FFF2-40B4-BE49-F238E27FC236}">
                  <a16:creationId xmlns:a16="http://schemas.microsoft.com/office/drawing/2014/main" id="{AD0E9519-66DA-8A28-8D85-A9D3FBB5CE5D}"/>
                </a:ext>
              </a:extLst>
            </p:cNvPr>
            <p:cNvSpPr/>
            <p:nvPr/>
          </p:nvSpPr>
          <p:spPr>
            <a:xfrm rot="3182625">
              <a:off x="4706750" y="2399691"/>
              <a:ext cx="731520" cy="471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355" name="Rectangle 354">
              <a:extLst>
                <a:ext uri="{FF2B5EF4-FFF2-40B4-BE49-F238E27FC236}">
                  <a16:creationId xmlns:a16="http://schemas.microsoft.com/office/drawing/2014/main" id="{F20ACD23-E6A0-2BEE-6DCE-5FC3E8B9623C}"/>
                </a:ext>
              </a:extLst>
            </p:cNvPr>
            <p:cNvSpPr/>
            <p:nvPr/>
          </p:nvSpPr>
          <p:spPr>
            <a:xfrm rot="19382625">
              <a:off x="6591699" y="2460407"/>
              <a:ext cx="731520" cy="471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356" name="Rectangle 355">
              <a:extLst>
                <a:ext uri="{FF2B5EF4-FFF2-40B4-BE49-F238E27FC236}">
                  <a16:creationId xmlns:a16="http://schemas.microsoft.com/office/drawing/2014/main" id="{7D033535-81F6-E949-8E48-B1EA8274E504}"/>
                </a:ext>
              </a:extLst>
            </p:cNvPr>
            <p:cNvSpPr/>
            <p:nvPr/>
          </p:nvSpPr>
          <p:spPr>
            <a:xfrm rot="19382625">
              <a:off x="6928216" y="3027844"/>
              <a:ext cx="731520" cy="471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357" name="Rectangle 356">
              <a:extLst>
                <a:ext uri="{FF2B5EF4-FFF2-40B4-BE49-F238E27FC236}">
                  <a16:creationId xmlns:a16="http://schemas.microsoft.com/office/drawing/2014/main" id="{C4A2A8A9-1FEE-9238-A986-0B23E160D5A7}"/>
                </a:ext>
              </a:extLst>
            </p:cNvPr>
            <p:cNvSpPr/>
            <p:nvPr/>
          </p:nvSpPr>
          <p:spPr>
            <a:xfrm rot="19382625">
              <a:off x="6984174" y="3727902"/>
              <a:ext cx="731520" cy="471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358" name="Rectangle 357">
              <a:extLst>
                <a:ext uri="{FF2B5EF4-FFF2-40B4-BE49-F238E27FC236}">
                  <a16:creationId xmlns:a16="http://schemas.microsoft.com/office/drawing/2014/main" id="{DE25D25C-8F55-F34B-97EE-BAD602D344FD}"/>
                </a:ext>
              </a:extLst>
            </p:cNvPr>
            <p:cNvSpPr/>
            <p:nvPr/>
          </p:nvSpPr>
          <p:spPr>
            <a:xfrm rot="16698082">
              <a:off x="5622877" y="2059506"/>
              <a:ext cx="731520" cy="471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</p:grpSp>
      <p:sp>
        <p:nvSpPr>
          <p:cNvPr id="2" name="Title 7">
            <a:extLst>
              <a:ext uri="{FF2B5EF4-FFF2-40B4-BE49-F238E27FC236}">
                <a16:creationId xmlns:a16="http://schemas.microsoft.com/office/drawing/2014/main" id="{EBD9FD2E-9FA3-DD68-6BA0-9B4F758A86ED}"/>
              </a:ext>
            </a:extLst>
          </p:cNvPr>
          <p:cNvSpPr txBox="1">
            <a:spLocks/>
          </p:cNvSpPr>
          <p:nvPr/>
        </p:nvSpPr>
        <p:spPr>
          <a:xfrm>
            <a:off x="176818" y="227483"/>
            <a:ext cx="4726693" cy="40942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GB" b="1" spc="100" noProof="0" dirty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Sound and Light</a:t>
            </a:r>
            <a:endParaRPr lang="en-GB" noProof="0" dirty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DD3109-33DF-3C36-7B24-FF8177EF090C}"/>
              </a:ext>
            </a:extLst>
          </p:cNvPr>
          <p:cNvSpPr txBox="1"/>
          <p:nvPr/>
        </p:nvSpPr>
        <p:spPr>
          <a:xfrm>
            <a:off x="289852" y="1735301"/>
            <a:ext cx="1045009" cy="2948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GB" sz="1100" b="1" noProof="0">
                <a:latin typeface="ABeeZee" panose="020B0604020202020204" charset="0"/>
              </a:rPr>
              <a:t>luminous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6B63F1-BABF-B83D-3960-6DC7B25589DE}"/>
              </a:ext>
            </a:extLst>
          </p:cNvPr>
          <p:cNvSpPr txBox="1"/>
          <p:nvPr/>
        </p:nvSpPr>
        <p:spPr>
          <a:xfrm>
            <a:off x="1573459" y="1731426"/>
            <a:ext cx="990523" cy="2948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GB" sz="1100" b="1" noProof="0">
                <a:latin typeface="ABeeZee" panose="020B0604020202020204" charset="0"/>
              </a:rPr>
              <a:t>illuminated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E58C35-F285-078D-848E-F4313821F2D2}"/>
              </a:ext>
            </a:extLst>
          </p:cNvPr>
          <p:cNvSpPr txBox="1"/>
          <p:nvPr/>
        </p:nvSpPr>
        <p:spPr>
          <a:xfrm>
            <a:off x="260370" y="2231481"/>
            <a:ext cx="1105365" cy="514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GB" sz="1100" noProof="0">
                <a:latin typeface="ABeeZee" panose="020B0604020202020204" charset="0"/>
              </a:rPr>
              <a:t>make their own light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1D5687-ABFF-30EE-A727-59C92D973BAE}"/>
              </a:ext>
            </a:extLst>
          </p:cNvPr>
          <p:cNvSpPr txBox="1"/>
          <p:nvPr/>
        </p:nvSpPr>
        <p:spPr>
          <a:xfrm>
            <a:off x="1397929" y="2231480"/>
            <a:ext cx="1286326" cy="514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GB" sz="1100" noProof="0">
                <a:latin typeface="ABeeZee" panose="020B0604020202020204" charset="0"/>
              </a:rPr>
              <a:t>need light shining on them</a:t>
            </a:r>
          </a:p>
        </p:txBody>
      </p: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B80DD12E-936C-A2CE-2BD0-2C09651A0BBF}"/>
              </a:ext>
            </a:extLst>
          </p:cNvPr>
          <p:cNvCxnSpPr>
            <a:cxnSpLocks/>
            <a:stCxn id="195" idx="1"/>
          </p:cNvCxnSpPr>
          <p:nvPr/>
        </p:nvCxnSpPr>
        <p:spPr>
          <a:xfrm rot="10800000" flipV="1">
            <a:off x="812359" y="1241915"/>
            <a:ext cx="195796" cy="493384"/>
          </a:xfrm>
          <a:prstGeom prst="bentConnector2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154CBFD1-2B5E-46D5-E304-FFAA3914F29D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1486828" y="1332342"/>
            <a:ext cx="581893" cy="399084"/>
          </a:xfrm>
          <a:prstGeom prst="bentConnector2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5DCBA67-3FB1-A857-CFBA-5766BFEA1032}"/>
              </a:ext>
            </a:extLst>
          </p:cNvPr>
          <p:cNvCxnSpPr>
            <a:cxnSpLocks/>
            <a:stCxn id="11" idx="2"/>
            <a:endCxn id="13" idx="0"/>
          </p:cNvCxnSpPr>
          <p:nvPr/>
        </p:nvCxnSpPr>
        <p:spPr>
          <a:xfrm>
            <a:off x="812357" y="2030190"/>
            <a:ext cx="696" cy="20129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B21906B-4FB6-74D7-0251-C7747FD00991}"/>
              </a:ext>
            </a:extLst>
          </p:cNvPr>
          <p:cNvCxnSpPr>
            <a:cxnSpLocks/>
          </p:cNvCxnSpPr>
          <p:nvPr/>
        </p:nvCxnSpPr>
        <p:spPr>
          <a:xfrm flipH="1">
            <a:off x="2054864" y="2037354"/>
            <a:ext cx="2152" cy="21388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786A1999-CEF8-8138-2D54-FA52B589D0FD}"/>
              </a:ext>
            </a:extLst>
          </p:cNvPr>
          <p:cNvSpPr/>
          <p:nvPr/>
        </p:nvSpPr>
        <p:spPr>
          <a:xfrm>
            <a:off x="6625029" y="6150406"/>
            <a:ext cx="987238" cy="260401"/>
          </a:xfrm>
          <a:prstGeom prst="roundRect">
            <a:avLst/>
          </a:prstGeom>
          <a:noFill/>
          <a:ln w="12700" cap="flat" cmpd="sng" algn="ctr">
            <a:solidFill>
              <a:srgbClr val="4E83B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BeeZee"/>
                <a:ea typeface="+mn-ea"/>
                <a:cs typeface="+mn-cs"/>
              </a:rPr>
              <a:t>electrical</a:t>
            </a:r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0D3F5FB9-0363-9BD3-E285-032DF385B3E6}"/>
              </a:ext>
            </a:extLst>
          </p:cNvPr>
          <p:cNvSpPr/>
          <p:nvPr/>
        </p:nvSpPr>
        <p:spPr>
          <a:xfrm>
            <a:off x="7619060" y="4983327"/>
            <a:ext cx="957344" cy="263068"/>
          </a:xfrm>
          <a:prstGeom prst="roundRect">
            <a:avLst/>
          </a:prstGeom>
          <a:noFill/>
          <a:ln w="12700" cap="flat" cmpd="sng" algn="ctr">
            <a:solidFill>
              <a:srgbClr val="4E83B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BeeZee"/>
                <a:ea typeface="+mn-ea"/>
                <a:cs typeface="+mn-cs"/>
              </a:rPr>
              <a:t>radiation</a:t>
            </a:r>
          </a:p>
        </p:txBody>
      </p:sp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31114465-B5F8-854E-6744-C41359EBA39D}"/>
              </a:ext>
            </a:extLst>
          </p:cNvPr>
          <p:cNvSpPr/>
          <p:nvPr/>
        </p:nvSpPr>
        <p:spPr>
          <a:xfrm>
            <a:off x="7678341" y="6137130"/>
            <a:ext cx="957345" cy="263069"/>
          </a:xfrm>
          <a:prstGeom prst="roundRect">
            <a:avLst/>
          </a:prstGeom>
          <a:noFill/>
          <a:ln w="12700" cap="flat" cmpd="sng" algn="ctr">
            <a:solidFill>
              <a:srgbClr val="4E83B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BeeZee"/>
                <a:ea typeface="+mn-ea"/>
                <a:cs typeface="+mn-cs"/>
              </a:rPr>
              <a:t>heating</a:t>
            </a:r>
          </a:p>
        </p:txBody>
      </p: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99136F82-0AD3-C023-E3DA-3FADD9E59794}"/>
              </a:ext>
            </a:extLst>
          </p:cNvPr>
          <p:cNvSpPr/>
          <p:nvPr/>
        </p:nvSpPr>
        <p:spPr>
          <a:xfrm>
            <a:off x="8701760" y="6137130"/>
            <a:ext cx="953419" cy="376049"/>
          </a:xfrm>
          <a:prstGeom prst="roundRect">
            <a:avLst/>
          </a:prstGeom>
          <a:noFill/>
          <a:ln w="12700" cap="flat" cmpd="sng" algn="ctr">
            <a:solidFill>
              <a:srgbClr val="4E83BE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BeeZee"/>
                <a:ea typeface="+mn-ea"/>
                <a:cs typeface="+mn-cs"/>
              </a:rPr>
              <a:t>chemical reaction</a:t>
            </a:r>
          </a:p>
        </p:txBody>
      </p: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AA81F2C8-9164-B10D-8F4C-B53ABEF9C8D0}"/>
              </a:ext>
            </a:extLst>
          </p:cNvPr>
          <p:cNvCxnSpPr>
            <a:cxnSpLocks/>
            <a:stCxn id="160" idx="2"/>
            <a:endCxn id="87" idx="0"/>
          </p:cNvCxnSpPr>
          <p:nvPr/>
        </p:nvCxnSpPr>
        <p:spPr>
          <a:xfrm flipH="1">
            <a:off x="7118648" y="5813481"/>
            <a:ext cx="978019" cy="336925"/>
          </a:xfrm>
          <a:prstGeom prst="line">
            <a:avLst/>
          </a:prstGeom>
          <a:noFill/>
          <a:ln w="6350" cap="flat" cmpd="sng" algn="ctr">
            <a:solidFill>
              <a:schemeClr val="tx1"/>
            </a:solidFill>
            <a:prstDash val="solid"/>
            <a:miter lim="800000"/>
          </a:ln>
          <a:effectLst/>
        </p:spPr>
      </p:cxnSp>
      <p:sp>
        <p:nvSpPr>
          <p:cNvPr id="149" name="TextBox 148">
            <a:extLst>
              <a:ext uri="{FF2B5EF4-FFF2-40B4-BE49-F238E27FC236}">
                <a16:creationId xmlns:a16="http://schemas.microsoft.com/office/drawing/2014/main" id="{2A7F73D0-4415-A898-DB69-8B3C1DAEBD35}"/>
              </a:ext>
            </a:extLst>
          </p:cNvPr>
          <p:cNvSpPr txBox="1"/>
          <p:nvPr/>
        </p:nvSpPr>
        <p:spPr>
          <a:xfrm>
            <a:off x="6696985" y="4964383"/>
            <a:ext cx="823549" cy="265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GB" sz="11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way by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34AAC0B1-A89A-61E3-DB8D-457B5BD4BA82}"/>
              </a:ext>
            </a:extLst>
          </p:cNvPr>
          <p:cNvSpPr txBox="1"/>
          <p:nvPr/>
        </p:nvSpPr>
        <p:spPr>
          <a:xfrm>
            <a:off x="165038" y="1446518"/>
            <a:ext cx="823549" cy="26571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source</a:t>
            </a:r>
            <a:endParaRPr lang="en-GB" sz="1100" b="0" kern="100" noProof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634DBC46-DAB1-D7B4-188C-994ABC959DDD}"/>
              </a:ext>
            </a:extLst>
          </p:cNvPr>
          <p:cNvSpPr txBox="1"/>
          <p:nvPr/>
        </p:nvSpPr>
        <p:spPr>
          <a:xfrm>
            <a:off x="7574162" y="5518592"/>
            <a:ext cx="1045009" cy="2948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GB" sz="1100" b="1" noProof="0">
                <a:latin typeface="ABeeZee" panose="020B0604020202020204" charset="0"/>
              </a:rPr>
              <a:t>detectors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94346165-E565-9E2B-719C-CE1930616121}"/>
              </a:ext>
            </a:extLst>
          </p:cNvPr>
          <p:cNvSpPr txBox="1"/>
          <p:nvPr/>
        </p:nvSpPr>
        <p:spPr>
          <a:xfrm>
            <a:off x="7338337" y="5233174"/>
            <a:ext cx="823549" cy="265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600"/>
              </a:spcAft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endParaRPr lang="en-GB" sz="1100" b="0" kern="100" noProof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63" name="Straight Connector 162">
            <a:extLst>
              <a:ext uri="{FF2B5EF4-FFF2-40B4-BE49-F238E27FC236}">
                <a16:creationId xmlns:a16="http://schemas.microsoft.com/office/drawing/2014/main" id="{9A567B02-E000-1424-BD8D-0AEB9B4C332D}"/>
              </a:ext>
            </a:extLst>
          </p:cNvPr>
          <p:cNvCxnSpPr>
            <a:stCxn id="89" idx="2"/>
            <a:endCxn id="160" idx="0"/>
          </p:cNvCxnSpPr>
          <p:nvPr/>
        </p:nvCxnSpPr>
        <p:spPr>
          <a:xfrm flipH="1">
            <a:off x="8096667" y="5246395"/>
            <a:ext cx="1065" cy="27219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5" name="Straight Connector 184">
            <a:extLst>
              <a:ext uri="{FF2B5EF4-FFF2-40B4-BE49-F238E27FC236}">
                <a16:creationId xmlns:a16="http://schemas.microsoft.com/office/drawing/2014/main" id="{8E10B639-7A2E-924B-6673-3555FA6B0A45}"/>
              </a:ext>
            </a:extLst>
          </p:cNvPr>
          <p:cNvCxnSpPr>
            <a:cxnSpLocks/>
            <a:stCxn id="160" idx="2"/>
            <a:endCxn id="90" idx="0"/>
          </p:cNvCxnSpPr>
          <p:nvPr/>
        </p:nvCxnSpPr>
        <p:spPr>
          <a:xfrm>
            <a:off x="8096667" y="5813481"/>
            <a:ext cx="60347" cy="323649"/>
          </a:xfrm>
          <a:prstGeom prst="line">
            <a:avLst/>
          </a:prstGeom>
          <a:noFill/>
          <a:ln w="6350" cap="flat" cmpd="sng" algn="ctr">
            <a:solidFill>
              <a:schemeClr val="tx1"/>
            </a:solidFill>
            <a:prstDash val="solid"/>
            <a:miter lim="800000"/>
          </a:ln>
          <a:effectLst/>
        </p:spPr>
      </p:cxnSp>
      <p:cxnSp>
        <p:nvCxnSpPr>
          <p:cNvPr id="188" name="Straight Connector 187">
            <a:extLst>
              <a:ext uri="{FF2B5EF4-FFF2-40B4-BE49-F238E27FC236}">
                <a16:creationId xmlns:a16="http://schemas.microsoft.com/office/drawing/2014/main" id="{7DAC8560-73AF-1BAA-E04A-D6AC809170EC}"/>
              </a:ext>
            </a:extLst>
          </p:cNvPr>
          <p:cNvCxnSpPr>
            <a:cxnSpLocks/>
            <a:stCxn id="160" idx="2"/>
            <a:endCxn id="91" idx="0"/>
          </p:cNvCxnSpPr>
          <p:nvPr/>
        </p:nvCxnSpPr>
        <p:spPr>
          <a:xfrm>
            <a:off x="8096667" y="5813481"/>
            <a:ext cx="1081803" cy="323649"/>
          </a:xfrm>
          <a:prstGeom prst="line">
            <a:avLst/>
          </a:prstGeom>
          <a:noFill/>
          <a:ln w="6350" cap="flat" cmpd="sng" algn="ctr">
            <a:solidFill>
              <a:schemeClr val="tx1"/>
            </a:solidFill>
            <a:prstDash val="solid"/>
            <a:miter lim="800000"/>
          </a:ln>
          <a:effectLst/>
        </p:spPr>
      </p:cxnSp>
      <p:sp>
        <p:nvSpPr>
          <p:cNvPr id="191" name="TextBox 190">
            <a:extLst>
              <a:ext uri="{FF2B5EF4-FFF2-40B4-BE49-F238E27FC236}">
                <a16:creationId xmlns:a16="http://schemas.microsoft.com/office/drawing/2014/main" id="{87760F55-5653-E161-F07D-2C55B3B4E1D2}"/>
              </a:ext>
            </a:extLst>
          </p:cNvPr>
          <p:cNvSpPr txBox="1"/>
          <p:nvPr/>
        </p:nvSpPr>
        <p:spPr>
          <a:xfrm>
            <a:off x="6706873" y="5832815"/>
            <a:ext cx="823549" cy="265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GB" sz="11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way by</a:t>
            </a:r>
          </a:p>
        </p:txBody>
      </p:sp>
      <p:sp>
        <p:nvSpPr>
          <p:cNvPr id="194" name="Rectangle 11">
            <a:extLst>
              <a:ext uri="{FF2B5EF4-FFF2-40B4-BE49-F238E27FC236}">
                <a16:creationId xmlns:a16="http://schemas.microsoft.com/office/drawing/2014/main" id="{EB0E2886-2EA0-A973-2552-6D938C36F255}"/>
              </a:ext>
            </a:extLst>
          </p:cNvPr>
          <p:cNvSpPr/>
          <p:nvPr/>
        </p:nvSpPr>
        <p:spPr>
          <a:xfrm>
            <a:off x="50424" y="781385"/>
            <a:ext cx="1523036" cy="215975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200" b="1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Describing light</a:t>
            </a:r>
            <a:endParaRPr lang="en-GB" sz="900" noProof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926A1A58-F763-44F1-DDDF-91DA66753BB4}"/>
              </a:ext>
            </a:extLst>
          </p:cNvPr>
          <p:cNvSpPr txBox="1"/>
          <p:nvPr/>
        </p:nvSpPr>
        <p:spPr>
          <a:xfrm>
            <a:off x="1008155" y="1101139"/>
            <a:ext cx="1291188" cy="2815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2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  can be seen</a:t>
            </a:r>
          </a:p>
        </p:txBody>
      </p:sp>
      <p:pic>
        <p:nvPicPr>
          <p:cNvPr id="196" name="Picture 195" descr="A light bulb with a wire&#10;&#10;Description automatically generated">
            <a:extLst>
              <a:ext uri="{FF2B5EF4-FFF2-40B4-BE49-F238E27FC236}">
                <a16:creationId xmlns:a16="http://schemas.microsoft.com/office/drawing/2014/main" id="{1B584EA3-82DF-E01A-A7DF-F4F19AE819CE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798" y="2295643"/>
            <a:ext cx="488181" cy="515766"/>
          </a:xfrm>
          <a:prstGeom prst="rect">
            <a:avLst/>
          </a:prstGeom>
        </p:spPr>
      </p:pic>
      <p:sp>
        <p:nvSpPr>
          <p:cNvPr id="197" name="TextBox 196">
            <a:extLst>
              <a:ext uri="{FF2B5EF4-FFF2-40B4-BE49-F238E27FC236}">
                <a16:creationId xmlns:a16="http://schemas.microsoft.com/office/drawing/2014/main" id="{5BBFF660-DCED-54C4-313C-4BB7374E25F3}"/>
              </a:ext>
            </a:extLst>
          </p:cNvPr>
          <p:cNvSpPr txBox="1"/>
          <p:nvPr/>
        </p:nvSpPr>
        <p:spPr>
          <a:xfrm>
            <a:off x="6330244" y="2799852"/>
            <a:ext cx="807761" cy="265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1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emits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C9993B1E-9B22-71E1-1DAC-F723DB887DB3}"/>
              </a:ext>
            </a:extLst>
          </p:cNvPr>
          <p:cNvSpPr txBox="1"/>
          <p:nvPr/>
        </p:nvSpPr>
        <p:spPr>
          <a:xfrm>
            <a:off x="6328411" y="1903451"/>
            <a:ext cx="3130695" cy="294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GB" sz="1100" noProof="0">
                <a:latin typeface="ABeeZee"/>
              </a:rPr>
              <a:t>transparent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B955359E-A10B-FF19-ACEA-56537A0F5C16}"/>
              </a:ext>
            </a:extLst>
          </p:cNvPr>
          <p:cNvSpPr txBox="1"/>
          <p:nvPr/>
        </p:nvSpPr>
        <p:spPr>
          <a:xfrm>
            <a:off x="6224172" y="2560937"/>
            <a:ext cx="3130695" cy="294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GB" sz="1100" noProof="0">
                <a:latin typeface="ABeeZee"/>
              </a:rPr>
              <a:t>opaque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01532110-63AC-A266-DD31-F07BF1C3B78D}"/>
              </a:ext>
            </a:extLst>
          </p:cNvPr>
          <p:cNvSpPr txBox="1"/>
          <p:nvPr/>
        </p:nvSpPr>
        <p:spPr>
          <a:xfrm>
            <a:off x="6339012" y="3308016"/>
            <a:ext cx="3130695" cy="294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GB" sz="1100" noProof="0">
                <a:latin typeface="ABeeZee"/>
              </a:rPr>
              <a:t>translucent</a:t>
            </a:r>
          </a:p>
        </p:txBody>
      </p:sp>
      <p:pic>
        <p:nvPicPr>
          <p:cNvPr id="220" name="Picture 219">
            <a:extLst>
              <a:ext uri="{FF2B5EF4-FFF2-40B4-BE49-F238E27FC236}">
                <a16:creationId xmlns:a16="http://schemas.microsoft.com/office/drawing/2014/main" id="{3919A808-803A-5B76-2935-FF2AE1235EFB}"/>
              </a:ext>
            </a:extLst>
          </p:cNvPr>
          <p:cNvPicPr>
            <a:picLocks noChangeAspect="1"/>
          </p:cNvPicPr>
          <p:nvPr/>
        </p:nvPicPr>
        <p:blipFill>
          <a:blip r:embed="rId6">
            <a:grayscl/>
          </a:blip>
          <a:stretch>
            <a:fillRect/>
          </a:stretch>
        </p:blipFill>
        <p:spPr>
          <a:xfrm>
            <a:off x="6938088" y="1538638"/>
            <a:ext cx="964999" cy="641429"/>
          </a:xfrm>
          <a:prstGeom prst="rect">
            <a:avLst/>
          </a:prstGeom>
        </p:spPr>
      </p:pic>
      <p:pic>
        <p:nvPicPr>
          <p:cNvPr id="221" name="Picture 220">
            <a:extLst>
              <a:ext uri="{FF2B5EF4-FFF2-40B4-BE49-F238E27FC236}">
                <a16:creationId xmlns:a16="http://schemas.microsoft.com/office/drawing/2014/main" id="{58F3AE79-5E12-DB83-BF6B-9EDDA2C8A8D3}"/>
              </a:ext>
            </a:extLst>
          </p:cNvPr>
          <p:cNvPicPr>
            <a:picLocks noChangeAspect="1"/>
          </p:cNvPicPr>
          <p:nvPr/>
        </p:nvPicPr>
        <p:blipFill>
          <a:blip r:embed="rId7">
            <a:grayscl/>
          </a:blip>
          <a:stretch>
            <a:fillRect/>
          </a:stretch>
        </p:blipFill>
        <p:spPr>
          <a:xfrm>
            <a:off x="6944054" y="2264256"/>
            <a:ext cx="518929" cy="647700"/>
          </a:xfrm>
          <a:prstGeom prst="rect">
            <a:avLst/>
          </a:prstGeom>
        </p:spPr>
      </p:pic>
      <p:pic>
        <p:nvPicPr>
          <p:cNvPr id="222" name="Picture 221">
            <a:extLst>
              <a:ext uri="{FF2B5EF4-FFF2-40B4-BE49-F238E27FC236}">
                <a16:creationId xmlns:a16="http://schemas.microsoft.com/office/drawing/2014/main" id="{50C39DB0-8709-499F-F595-CFFDD9B4FE97}"/>
              </a:ext>
            </a:extLst>
          </p:cNvPr>
          <p:cNvPicPr>
            <a:picLocks noChangeAspect="1"/>
          </p:cNvPicPr>
          <p:nvPr/>
        </p:nvPicPr>
        <p:blipFill>
          <a:blip r:embed="rId8">
            <a:grayscl/>
          </a:blip>
          <a:stretch>
            <a:fillRect/>
          </a:stretch>
        </p:blipFill>
        <p:spPr>
          <a:xfrm>
            <a:off x="6959296" y="2986963"/>
            <a:ext cx="943791" cy="628572"/>
          </a:xfrm>
          <a:prstGeom prst="rect">
            <a:avLst/>
          </a:prstGeom>
        </p:spPr>
      </p:pic>
      <p:pic>
        <p:nvPicPr>
          <p:cNvPr id="252" name="Picture 251">
            <a:extLst>
              <a:ext uri="{FF2B5EF4-FFF2-40B4-BE49-F238E27FC236}">
                <a16:creationId xmlns:a16="http://schemas.microsoft.com/office/drawing/2014/main" id="{545AD7CC-9F1B-0AC7-EAC9-1C76CDB266E1}"/>
              </a:ext>
            </a:extLst>
          </p:cNvPr>
          <p:cNvPicPr>
            <a:picLocks noChangeAspect="1"/>
          </p:cNvPicPr>
          <p:nvPr/>
        </p:nvPicPr>
        <p:blipFill>
          <a:blip r:embed="rId9">
            <a:grayscl/>
          </a:blip>
          <a:stretch>
            <a:fillRect/>
          </a:stretch>
        </p:blipFill>
        <p:spPr>
          <a:xfrm>
            <a:off x="8331368" y="2328646"/>
            <a:ext cx="1364585" cy="1149748"/>
          </a:xfrm>
          <a:prstGeom prst="rect">
            <a:avLst/>
          </a:prstGeom>
        </p:spPr>
      </p:pic>
      <p:grpSp>
        <p:nvGrpSpPr>
          <p:cNvPr id="277" name="Group 276">
            <a:extLst>
              <a:ext uri="{FF2B5EF4-FFF2-40B4-BE49-F238E27FC236}">
                <a16:creationId xmlns:a16="http://schemas.microsoft.com/office/drawing/2014/main" id="{FF4C6FA9-7D44-FCCD-B1AF-ED7784246281}"/>
              </a:ext>
            </a:extLst>
          </p:cNvPr>
          <p:cNvGrpSpPr/>
          <p:nvPr/>
        </p:nvGrpSpPr>
        <p:grpSpPr>
          <a:xfrm>
            <a:off x="412768" y="4040322"/>
            <a:ext cx="710004" cy="761318"/>
            <a:chOff x="4254366" y="1929565"/>
            <a:chExt cx="3461328" cy="3840090"/>
          </a:xfrm>
        </p:grpSpPr>
        <p:pic>
          <p:nvPicPr>
            <p:cNvPr id="278" name="Picture 277" descr="A light bulb with a wire&#10;&#10;Description automatically generated">
              <a:extLst>
                <a:ext uri="{FF2B5EF4-FFF2-40B4-BE49-F238E27FC236}">
                  <a16:creationId xmlns:a16="http://schemas.microsoft.com/office/drawing/2014/main" id="{4E213801-D1F2-F087-E0AD-3E82728C01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69054" y="2046680"/>
              <a:ext cx="3242735" cy="3722975"/>
            </a:xfrm>
            <a:prstGeom prst="rect">
              <a:avLst/>
            </a:prstGeom>
          </p:spPr>
        </p:pic>
        <p:sp>
          <p:nvSpPr>
            <p:cNvPr id="279" name="Rectangle 278">
              <a:extLst>
                <a:ext uri="{FF2B5EF4-FFF2-40B4-BE49-F238E27FC236}">
                  <a16:creationId xmlns:a16="http://schemas.microsoft.com/office/drawing/2014/main" id="{C51735C7-C149-AE89-A35F-114F895096DB}"/>
                </a:ext>
              </a:extLst>
            </p:cNvPr>
            <p:cNvSpPr/>
            <p:nvPr/>
          </p:nvSpPr>
          <p:spPr>
            <a:xfrm>
              <a:off x="4254366" y="3734602"/>
              <a:ext cx="731520" cy="471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280" name="Rectangle 279">
              <a:extLst>
                <a:ext uri="{FF2B5EF4-FFF2-40B4-BE49-F238E27FC236}">
                  <a16:creationId xmlns:a16="http://schemas.microsoft.com/office/drawing/2014/main" id="{CAA8C126-00C2-0C5A-F838-70F833681EBF}"/>
                </a:ext>
              </a:extLst>
            </p:cNvPr>
            <p:cNvSpPr/>
            <p:nvPr/>
          </p:nvSpPr>
          <p:spPr>
            <a:xfrm>
              <a:off x="4254366" y="3027845"/>
              <a:ext cx="731520" cy="471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281" name="Rectangle 280">
              <a:extLst>
                <a:ext uri="{FF2B5EF4-FFF2-40B4-BE49-F238E27FC236}">
                  <a16:creationId xmlns:a16="http://schemas.microsoft.com/office/drawing/2014/main" id="{CB589DEA-5630-067D-DF76-FEF410B25774}"/>
                </a:ext>
              </a:extLst>
            </p:cNvPr>
            <p:cNvSpPr/>
            <p:nvPr/>
          </p:nvSpPr>
          <p:spPr>
            <a:xfrm rot="3182625">
              <a:off x="4706750" y="2399691"/>
              <a:ext cx="731520" cy="471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282" name="Rectangle 281">
              <a:extLst>
                <a:ext uri="{FF2B5EF4-FFF2-40B4-BE49-F238E27FC236}">
                  <a16:creationId xmlns:a16="http://schemas.microsoft.com/office/drawing/2014/main" id="{F9918F40-DEE0-8651-5BD2-64FD8BF1B067}"/>
                </a:ext>
              </a:extLst>
            </p:cNvPr>
            <p:cNvSpPr/>
            <p:nvPr/>
          </p:nvSpPr>
          <p:spPr>
            <a:xfrm rot="19382625">
              <a:off x="6591699" y="2460407"/>
              <a:ext cx="731520" cy="471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283" name="Rectangle 282">
              <a:extLst>
                <a:ext uri="{FF2B5EF4-FFF2-40B4-BE49-F238E27FC236}">
                  <a16:creationId xmlns:a16="http://schemas.microsoft.com/office/drawing/2014/main" id="{32F80262-6D5E-4FF8-DEFE-6FF1595A6FDE}"/>
                </a:ext>
              </a:extLst>
            </p:cNvPr>
            <p:cNvSpPr/>
            <p:nvPr/>
          </p:nvSpPr>
          <p:spPr>
            <a:xfrm rot="19382625">
              <a:off x="6928216" y="3027844"/>
              <a:ext cx="731520" cy="471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284" name="Rectangle 283">
              <a:extLst>
                <a:ext uri="{FF2B5EF4-FFF2-40B4-BE49-F238E27FC236}">
                  <a16:creationId xmlns:a16="http://schemas.microsoft.com/office/drawing/2014/main" id="{50F548EA-47A8-BB97-9EAE-7390BA072F7E}"/>
                </a:ext>
              </a:extLst>
            </p:cNvPr>
            <p:cNvSpPr/>
            <p:nvPr/>
          </p:nvSpPr>
          <p:spPr>
            <a:xfrm rot="19382625">
              <a:off x="6984174" y="3727902"/>
              <a:ext cx="731520" cy="471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285" name="Rectangle 284">
              <a:extLst>
                <a:ext uri="{FF2B5EF4-FFF2-40B4-BE49-F238E27FC236}">
                  <a16:creationId xmlns:a16="http://schemas.microsoft.com/office/drawing/2014/main" id="{9DC918D3-A0FB-42DC-F934-DDA32AF0D7C1}"/>
                </a:ext>
              </a:extLst>
            </p:cNvPr>
            <p:cNvSpPr/>
            <p:nvPr/>
          </p:nvSpPr>
          <p:spPr>
            <a:xfrm rot="16698082">
              <a:off x="5622877" y="2059506"/>
              <a:ext cx="731520" cy="471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</p:grpSp>
      <p:cxnSp>
        <p:nvCxnSpPr>
          <p:cNvPr id="287" name="Straight Arrow Connector 286">
            <a:extLst>
              <a:ext uri="{FF2B5EF4-FFF2-40B4-BE49-F238E27FC236}">
                <a16:creationId xmlns:a16="http://schemas.microsoft.com/office/drawing/2014/main" id="{61EC509C-C95D-ECC7-7FCE-9D827FBB179A}"/>
              </a:ext>
            </a:extLst>
          </p:cNvPr>
          <p:cNvCxnSpPr/>
          <p:nvPr/>
        </p:nvCxnSpPr>
        <p:spPr>
          <a:xfrm flipH="1" flipV="1">
            <a:off x="436293" y="3746334"/>
            <a:ext cx="299283" cy="511728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Straight Arrow Connector 287">
            <a:extLst>
              <a:ext uri="{FF2B5EF4-FFF2-40B4-BE49-F238E27FC236}">
                <a16:creationId xmlns:a16="http://schemas.microsoft.com/office/drawing/2014/main" id="{80E2D669-F9B7-6045-BF89-D98176BEE145}"/>
              </a:ext>
            </a:extLst>
          </p:cNvPr>
          <p:cNvCxnSpPr>
            <a:cxnSpLocks/>
          </p:cNvCxnSpPr>
          <p:nvPr/>
        </p:nvCxnSpPr>
        <p:spPr>
          <a:xfrm flipH="1" flipV="1">
            <a:off x="657842" y="3699721"/>
            <a:ext cx="77734" cy="529369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Straight Arrow Connector 288">
            <a:extLst>
              <a:ext uri="{FF2B5EF4-FFF2-40B4-BE49-F238E27FC236}">
                <a16:creationId xmlns:a16="http://schemas.microsoft.com/office/drawing/2014/main" id="{E08C35E1-531F-651B-D55B-489EA49DF46B}"/>
              </a:ext>
            </a:extLst>
          </p:cNvPr>
          <p:cNvCxnSpPr>
            <a:cxnSpLocks/>
          </p:cNvCxnSpPr>
          <p:nvPr/>
        </p:nvCxnSpPr>
        <p:spPr>
          <a:xfrm flipV="1">
            <a:off x="749891" y="4041223"/>
            <a:ext cx="193410" cy="197936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Straight Arrow Connector 289">
            <a:extLst>
              <a:ext uri="{FF2B5EF4-FFF2-40B4-BE49-F238E27FC236}">
                <a16:creationId xmlns:a16="http://schemas.microsoft.com/office/drawing/2014/main" id="{7F06AE23-5317-8C71-0A95-3D3B6304B1AB}"/>
              </a:ext>
            </a:extLst>
          </p:cNvPr>
          <p:cNvCxnSpPr>
            <a:cxnSpLocks/>
          </p:cNvCxnSpPr>
          <p:nvPr/>
        </p:nvCxnSpPr>
        <p:spPr>
          <a:xfrm flipH="1">
            <a:off x="324293" y="4361138"/>
            <a:ext cx="325491" cy="141244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Straight Arrow Connector 290">
            <a:extLst>
              <a:ext uri="{FF2B5EF4-FFF2-40B4-BE49-F238E27FC236}">
                <a16:creationId xmlns:a16="http://schemas.microsoft.com/office/drawing/2014/main" id="{0C580581-1950-6C63-C9AF-1C3120640742}"/>
              </a:ext>
            </a:extLst>
          </p:cNvPr>
          <p:cNvCxnSpPr>
            <a:cxnSpLocks/>
          </p:cNvCxnSpPr>
          <p:nvPr/>
        </p:nvCxnSpPr>
        <p:spPr>
          <a:xfrm>
            <a:off x="630485" y="4361841"/>
            <a:ext cx="329199" cy="17289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Straight Arrow Connector 291">
            <a:extLst>
              <a:ext uri="{FF2B5EF4-FFF2-40B4-BE49-F238E27FC236}">
                <a16:creationId xmlns:a16="http://schemas.microsoft.com/office/drawing/2014/main" id="{70457994-3F7B-E5ED-931A-D72D454BE498}"/>
              </a:ext>
            </a:extLst>
          </p:cNvPr>
          <p:cNvCxnSpPr>
            <a:cxnSpLocks/>
          </p:cNvCxnSpPr>
          <p:nvPr/>
        </p:nvCxnSpPr>
        <p:spPr>
          <a:xfrm flipH="1" flipV="1">
            <a:off x="315603" y="4229090"/>
            <a:ext cx="326124" cy="132048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Straight Arrow Connector 298">
            <a:extLst>
              <a:ext uri="{FF2B5EF4-FFF2-40B4-BE49-F238E27FC236}">
                <a16:creationId xmlns:a16="http://schemas.microsoft.com/office/drawing/2014/main" id="{AD390CED-DED5-E5EB-D1D5-E3E5C7EA6BCA}"/>
              </a:ext>
            </a:extLst>
          </p:cNvPr>
          <p:cNvCxnSpPr>
            <a:cxnSpLocks/>
          </p:cNvCxnSpPr>
          <p:nvPr/>
        </p:nvCxnSpPr>
        <p:spPr>
          <a:xfrm flipV="1">
            <a:off x="593198" y="3760820"/>
            <a:ext cx="16404" cy="589621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1" name="Rectangle 11">
            <a:extLst>
              <a:ext uri="{FF2B5EF4-FFF2-40B4-BE49-F238E27FC236}">
                <a16:creationId xmlns:a16="http://schemas.microsoft.com/office/drawing/2014/main" id="{A912BB57-A30D-F31F-955C-32C8F3C33101}"/>
              </a:ext>
            </a:extLst>
          </p:cNvPr>
          <p:cNvSpPr/>
          <p:nvPr/>
        </p:nvSpPr>
        <p:spPr>
          <a:xfrm>
            <a:off x="53475" y="3370891"/>
            <a:ext cx="1625641" cy="238405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200" b="1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Light travels</a:t>
            </a:r>
            <a:endParaRPr lang="en-GB" sz="900" noProof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2" name="TextBox 301">
            <a:extLst>
              <a:ext uri="{FF2B5EF4-FFF2-40B4-BE49-F238E27FC236}">
                <a16:creationId xmlns:a16="http://schemas.microsoft.com/office/drawing/2014/main" id="{0C82D4B9-B114-3869-44AB-29B864A38FCD}"/>
              </a:ext>
            </a:extLst>
          </p:cNvPr>
          <p:cNvSpPr txBox="1"/>
          <p:nvPr/>
        </p:nvSpPr>
        <p:spPr>
          <a:xfrm>
            <a:off x="1178866" y="3792222"/>
            <a:ext cx="1619964" cy="1039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GB" sz="11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way from source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from every point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GB" sz="11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n all directions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very fast</a:t>
            </a:r>
            <a:endParaRPr lang="en-GB" sz="1100" b="0" kern="100" noProof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3" name="Picture 302">
            <a:extLst>
              <a:ext uri="{FF2B5EF4-FFF2-40B4-BE49-F238E27FC236}">
                <a16:creationId xmlns:a16="http://schemas.microsoft.com/office/drawing/2014/main" id="{CDBDFA4A-7EB7-299C-486B-FB0AABB5029A}"/>
              </a:ext>
            </a:extLst>
          </p:cNvPr>
          <p:cNvPicPr>
            <a:picLocks noChangeAspect="1"/>
          </p:cNvPicPr>
          <p:nvPr/>
        </p:nvPicPr>
        <p:blipFill>
          <a:blip r:embed="rId10">
            <a:grayscl/>
          </a:blip>
          <a:stretch>
            <a:fillRect/>
          </a:stretch>
        </p:blipFill>
        <p:spPr>
          <a:xfrm>
            <a:off x="4555192" y="3104220"/>
            <a:ext cx="1562136" cy="1626841"/>
          </a:xfrm>
          <a:prstGeom prst="rect">
            <a:avLst/>
          </a:prstGeom>
        </p:spPr>
      </p:pic>
      <p:sp>
        <p:nvSpPr>
          <p:cNvPr id="304" name="TextBox 303">
            <a:extLst>
              <a:ext uri="{FF2B5EF4-FFF2-40B4-BE49-F238E27FC236}">
                <a16:creationId xmlns:a16="http://schemas.microsoft.com/office/drawing/2014/main" id="{31EF257A-BB86-0092-CF4F-18195EC659F8}"/>
              </a:ext>
            </a:extLst>
          </p:cNvPr>
          <p:cNvSpPr txBox="1"/>
          <p:nvPr/>
        </p:nvSpPr>
        <p:spPr>
          <a:xfrm>
            <a:off x="2798830" y="3346688"/>
            <a:ext cx="1737368" cy="886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Light spreads out from a source.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Brightness decreases with distance.</a:t>
            </a:r>
          </a:p>
        </p:txBody>
      </p:sp>
      <p:sp>
        <p:nvSpPr>
          <p:cNvPr id="306" name="TextBox 305">
            <a:extLst>
              <a:ext uri="{FF2B5EF4-FFF2-40B4-BE49-F238E27FC236}">
                <a16:creationId xmlns:a16="http://schemas.microsoft.com/office/drawing/2014/main" id="{DD3DDCCC-3FA9-7118-700F-5AB3D9FC7381}"/>
              </a:ext>
            </a:extLst>
          </p:cNvPr>
          <p:cNvSpPr txBox="1"/>
          <p:nvPr/>
        </p:nvSpPr>
        <p:spPr>
          <a:xfrm>
            <a:off x="145229" y="2772528"/>
            <a:ext cx="2625355" cy="446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Light cannot be seen directly as   it travels.</a:t>
            </a:r>
          </a:p>
        </p:txBody>
      </p:sp>
      <p:cxnSp>
        <p:nvCxnSpPr>
          <p:cNvPr id="308" name="Straight Connector 307">
            <a:extLst>
              <a:ext uri="{FF2B5EF4-FFF2-40B4-BE49-F238E27FC236}">
                <a16:creationId xmlns:a16="http://schemas.microsoft.com/office/drawing/2014/main" id="{0D6EC416-3700-CAF9-55D9-5C933ABDDBD9}"/>
              </a:ext>
            </a:extLst>
          </p:cNvPr>
          <p:cNvCxnSpPr>
            <a:cxnSpLocks/>
          </p:cNvCxnSpPr>
          <p:nvPr/>
        </p:nvCxnSpPr>
        <p:spPr>
          <a:xfrm>
            <a:off x="2826232" y="806250"/>
            <a:ext cx="0" cy="507390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9" name="Rectangle 11">
            <a:extLst>
              <a:ext uri="{FF2B5EF4-FFF2-40B4-BE49-F238E27FC236}">
                <a16:creationId xmlns:a16="http://schemas.microsoft.com/office/drawing/2014/main" id="{9E4BD7A6-C8CE-953D-092E-7BEB72447B80}"/>
              </a:ext>
            </a:extLst>
          </p:cNvPr>
          <p:cNvSpPr/>
          <p:nvPr/>
        </p:nvSpPr>
        <p:spPr>
          <a:xfrm>
            <a:off x="2825436" y="755593"/>
            <a:ext cx="1368801" cy="238405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200" b="1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Brightness</a:t>
            </a:r>
            <a:endParaRPr lang="en-GB" sz="900" noProof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10" name="Straight Connector 309">
            <a:extLst>
              <a:ext uri="{FF2B5EF4-FFF2-40B4-BE49-F238E27FC236}">
                <a16:creationId xmlns:a16="http://schemas.microsoft.com/office/drawing/2014/main" id="{78C48092-4F7C-7D9A-F755-FF0D14909911}"/>
              </a:ext>
            </a:extLst>
          </p:cNvPr>
          <p:cNvCxnSpPr>
            <a:cxnSpLocks/>
          </p:cNvCxnSpPr>
          <p:nvPr/>
        </p:nvCxnSpPr>
        <p:spPr>
          <a:xfrm>
            <a:off x="6226657" y="837768"/>
            <a:ext cx="7688" cy="499504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2" name="TextBox 311">
            <a:extLst>
              <a:ext uri="{FF2B5EF4-FFF2-40B4-BE49-F238E27FC236}">
                <a16:creationId xmlns:a16="http://schemas.microsoft.com/office/drawing/2014/main" id="{B560D1BB-9B12-E73D-4295-8B460217E16E}"/>
              </a:ext>
            </a:extLst>
          </p:cNvPr>
          <p:cNvSpPr txBox="1"/>
          <p:nvPr/>
        </p:nvSpPr>
        <p:spPr>
          <a:xfrm>
            <a:off x="55180" y="4509571"/>
            <a:ext cx="1257268" cy="265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rays</a:t>
            </a:r>
            <a:endParaRPr lang="en-GB" sz="1100" b="0" kern="100" noProof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3" name="TextBox 312">
            <a:extLst>
              <a:ext uri="{FF2B5EF4-FFF2-40B4-BE49-F238E27FC236}">
                <a16:creationId xmlns:a16="http://schemas.microsoft.com/office/drawing/2014/main" id="{9FE7ADD1-1C77-8771-ACBB-D2AC9AA56CA6}"/>
              </a:ext>
            </a:extLst>
          </p:cNvPr>
          <p:cNvSpPr txBox="1"/>
          <p:nvPr/>
        </p:nvSpPr>
        <p:spPr>
          <a:xfrm>
            <a:off x="6416630" y="3671302"/>
            <a:ext cx="3386182" cy="704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r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All materials absorb some energy from light.</a:t>
            </a:r>
          </a:p>
          <a:p>
            <a:pPr marL="171450" indent="-171450" algn="r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Opaque objects transmit nothing          (forming shadows).</a:t>
            </a:r>
          </a:p>
        </p:txBody>
      </p:sp>
      <p:sp>
        <p:nvSpPr>
          <p:cNvPr id="314" name="TextBox 313">
            <a:extLst>
              <a:ext uri="{FF2B5EF4-FFF2-40B4-BE49-F238E27FC236}">
                <a16:creationId xmlns:a16="http://schemas.microsoft.com/office/drawing/2014/main" id="{1061A2F7-E429-479B-16BA-15185614FCDF}"/>
              </a:ext>
            </a:extLst>
          </p:cNvPr>
          <p:cNvSpPr txBox="1"/>
          <p:nvPr/>
        </p:nvSpPr>
        <p:spPr>
          <a:xfrm>
            <a:off x="2821054" y="2671675"/>
            <a:ext cx="3386182" cy="446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Some sources transmit more energy away in a given time.</a:t>
            </a:r>
          </a:p>
        </p:txBody>
      </p:sp>
      <p:sp>
        <p:nvSpPr>
          <p:cNvPr id="316" name="TextBox 315">
            <a:extLst>
              <a:ext uri="{FF2B5EF4-FFF2-40B4-BE49-F238E27FC236}">
                <a16:creationId xmlns:a16="http://schemas.microsoft.com/office/drawing/2014/main" id="{48C2BE54-4DB5-4D81-3F51-39CF7D31C181}"/>
              </a:ext>
            </a:extLst>
          </p:cNvPr>
          <p:cNvSpPr txBox="1"/>
          <p:nvPr/>
        </p:nvSpPr>
        <p:spPr>
          <a:xfrm>
            <a:off x="6611479" y="1108797"/>
            <a:ext cx="3130693" cy="446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r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Light is transmitted through any transparent media, including a vacuum.</a:t>
            </a:r>
            <a:endParaRPr lang="en-GB" sz="1100" b="0" kern="100" noProof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8" name="TextBox 317">
            <a:extLst>
              <a:ext uri="{FF2B5EF4-FFF2-40B4-BE49-F238E27FC236}">
                <a16:creationId xmlns:a16="http://schemas.microsoft.com/office/drawing/2014/main" id="{42FAE677-2DFE-DE8D-09F1-2C9DAA8DB81C}"/>
              </a:ext>
            </a:extLst>
          </p:cNvPr>
          <p:cNvSpPr txBox="1"/>
          <p:nvPr/>
        </p:nvSpPr>
        <p:spPr>
          <a:xfrm>
            <a:off x="6403575" y="4683484"/>
            <a:ext cx="3386182" cy="265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From a source, light travels …</a:t>
            </a:r>
            <a:endParaRPr lang="en-GB" sz="1100" b="0" kern="100" noProof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9" name="TextBox 318">
            <a:extLst>
              <a:ext uri="{FF2B5EF4-FFF2-40B4-BE49-F238E27FC236}">
                <a16:creationId xmlns:a16="http://schemas.microsoft.com/office/drawing/2014/main" id="{1F7A1EE7-2383-2438-6F4A-7E5F249A6125}"/>
              </a:ext>
            </a:extLst>
          </p:cNvPr>
          <p:cNvSpPr txBox="1"/>
          <p:nvPr/>
        </p:nvSpPr>
        <p:spPr>
          <a:xfrm>
            <a:off x="176818" y="5046518"/>
            <a:ext cx="2472205" cy="963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1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Light is constantly emitted from a source that is ‘on’.</a:t>
            </a:r>
          </a:p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Light fills an enclosed space.</a:t>
            </a:r>
            <a:endParaRPr lang="en-GB" sz="1100" b="0" kern="100" noProof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1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Darkness is the absence of light.</a:t>
            </a:r>
          </a:p>
        </p:txBody>
      </p:sp>
      <p:sp>
        <p:nvSpPr>
          <p:cNvPr id="321" name="TextBox 320">
            <a:extLst>
              <a:ext uri="{FF2B5EF4-FFF2-40B4-BE49-F238E27FC236}">
                <a16:creationId xmlns:a16="http://schemas.microsoft.com/office/drawing/2014/main" id="{03E48C04-50E7-22DD-7F47-E3E0A9456CFE}"/>
              </a:ext>
            </a:extLst>
          </p:cNvPr>
          <p:cNvSpPr txBox="1"/>
          <p:nvPr/>
        </p:nvSpPr>
        <p:spPr>
          <a:xfrm>
            <a:off x="1061803" y="6107879"/>
            <a:ext cx="5267924" cy="4468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1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Light is the transfer of energy by the radiation pathway to its surroundings, so that a region is lit up.</a:t>
            </a:r>
          </a:p>
        </p:txBody>
      </p:sp>
      <p:sp>
        <p:nvSpPr>
          <p:cNvPr id="322" name="Rectangle 11">
            <a:extLst>
              <a:ext uri="{FF2B5EF4-FFF2-40B4-BE49-F238E27FC236}">
                <a16:creationId xmlns:a16="http://schemas.microsoft.com/office/drawing/2014/main" id="{24D2A009-7F73-EE59-D08A-CBD3420740DD}"/>
              </a:ext>
            </a:extLst>
          </p:cNvPr>
          <p:cNvSpPr/>
          <p:nvPr/>
        </p:nvSpPr>
        <p:spPr>
          <a:xfrm>
            <a:off x="6234345" y="4414522"/>
            <a:ext cx="1668742" cy="238405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200" b="1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Energy pathways</a:t>
            </a:r>
            <a:endParaRPr lang="en-GB" sz="900" noProof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3" name="Rectangle 11">
            <a:extLst>
              <a:ext uri="{FF2B5EF4-FFF2-40B4-BE49-F238E27FC236}">
                <a16:creationId xmlns:a16="http://schemas.microsoft.com/office/drawing/2014/main" id="{116507D0-1F6B-C363-DCCC-827F9C9F2E08}"/>
              </a:ext>
            </a:extLst>
          </p:cNvPr>
          <p:cNvSpPr/>
          <p:nvPr/>
        </p:nvSpPr>
        <p:spPr>
          <a:xfrm>
            <a:off x="6224172" y="773089"/>
            <a:ext cx="1668742" cy="238405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200" b="1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Different media</a:t>
            </a:r>
            <a:endParaRPr lang="en-GB" sz="900" noProof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5" name="TextBox 324">
            <a:extLst>
              <a:ext uri="{FF2B5EF4-FFF2-40B4-BE49-F238E27FC236}">
                <a16:creationId xmlns:a16="http://schemas.microsoft.com/office/drawing/2014/main" id="{750DCD24-B97C-9875-FC08-502DE1FF4E83}"/>
              </a:ext>
            </a:extLst>
          </p:cNvPr>
          <p:cNvSpPr txBox="1"/>
          <p:nvPr/>
        </p:nvSpPr>
        <p:spPr>
          <a:xfrm>
            <a:off x="2818251" y="4832326"/>
            <a:ext cx="2786141" cy="446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Light from multiple sources falling on a screen is brighter than one. </a:t>
            </a:r>
            <a:endParaRPr lang="en-GB" sz="1100" b="0" kern="100" noProof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6" name="TextBox 325">
            <a:extLst>
              <a:ext uri="{FF2B5EF4-FFF2-40B4-BE49-F238E27FC236}">
                <a16:creationId xmlns:a16="http://schemas.microsoft.com/office/drawing/2014/main" id="{7DE178AF-D8E7-9638-F4C1-93EABCE92E08}"/>
              </a:ext>
            </a:extLst>
          </p:cNvPr>
          <p:cNvSpPr txBox="1"/>
          <p:nvPr/>
        </p:nvSpPr>
        <p:spPr>
          <a:xfrm>
            <a:off x="2897785" y="4343692"/>
            <a:ext cx="1668405" cy="414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600"/>
              </a:spcAft>
            </a:pPr>
            <a:r>
              <a:rPr lang="en-GB" sz="10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Light meter measures brightness in lux.</a:t>
            </a:r>
          </a:p>
        </p:txBody>
      </p:sp>
      <p:pic>
        <p:nvPicPr>
          <p:cNvPr id="333" name="Picture 332">
            <a:extLst>
              <a:ext uri="{FF2B5EF4-FFF2-40B4-BE49-F238E27FC236}">
                <a16:creationId xmlns:a16="http://schemas.microsoft.com/office/drawing/2014/main" id="{09DD6BC6-740E-924F-B947-BDA86D747D0B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57248" y="5333367"/>
            <a:ext cx="1003016" cy="624160"/>
          </a:xfrm>
          <a:prstGeom prst="rect">
            <a:avLst/>
          </a:prstGeom>
        </p:spPr>
      </p:pic>
      <p:sp>
        <p:nvSpPr>
          <p:cNvPr id="334" name="TextBox 333">
            <a:extLst>
              <a:ext uri="{FF2B5EF4-FFF2-40B4-BE49-F238E27FC236}">
                <a16:creationId xmlns:a16="http://schemas.microsoft.com/office/drawing/2014/main" id="{05F669CC-2A78-C559-BAE3-88CEA4B45684}"/>
              </a:ext>
            </a:extLst>
          </p:cNvPr>
          <p:cNvSpPr txBox="1"/>
          <p:nvPr/>
        </p:nvSpPr>
        <p:spPr>
          <a:xfrm>
            <a:off x="4478801" y="5387513"/>
            <a:ext cx="1161628" cy="414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0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GB" sz="10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righter region of light</a:t>
            </a:r>
          </a:p>
        </p:txBody>
      </p:sp>
      <p:cxnSp>
        <p:nvCxnSpPr>
          <p:cNvPr id="336" name="Straight Arrow Connector 335">
            <a:extLst>
              <a:ext uri="{FF2B5EF4-FFF2-40B4-BE49-F238E27FC236}">
                <a16:creationId xmlns:a16="http://schemas.microsoft.com/office/drawing/2014/main" id="{BEF5E001-16AD-7A9B-5C83-8B9374F19E3A}"/>
              </a:ext>
            </a:extLst>
          </p:cNvPr>
          <p:cNvCxnSpPr>
            <a:cxnSpLocks/>
            <a:stCxn id="334" idx="1"/>
          </p:cNvCxnSpPr>
          <p:nvPr/>
        </p:nvCxnSpPr>
        <p:spPr>
          <a:xfrm flipH="1">
            <a:off x="3858756" y="5594814"/>
            <a:ext cx="620045" cy="50633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" name="Rectangle 337">
            <a:extLst>
              <a:ext uri="{FF2B5EF4-FFF2-40B4-BE49-F238E27FC236}">
                <a16:creationId xmlns:a16="http://schemas.microsoft.com/office/drawing/2014/main" id="{710DD1F0-08E2-682E-E3F9-30C5480059CD}"/>
              </a:ext>
            </a:extLst>
          </p:cNvPr>
          <p:cNvSpPr/>
          <p:nvPr/>
        </p:nvSpPr>
        <p:spPr>
          <a:xfrm>
            <a:off x="4351227" y="959758"/>
            <a:ext cx="918414" cy="2416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>
                <a:solidFill>
                  <a:schemeClr val="tx1"/>
                </a:solidFill>
                <a:latin typeface="ABeeZee" panose="020B0604020202020204" charset="0"/>
              </a:rPr>
              <a:t>i</a:t>
            </a:r>
            <a:r>
              <a:rPr lang="en-GB" sz="1100" b="1" noProof="0" err="1">
                <a:solidFill>
                  <a:schemeClr val="tx1"/>
                </a:solidFill>
                <a:latin typeface="ABeeZee" panose="020B0604020202020204" charset="0"/>
              </a:rPr>
              <a:t>ntensity</a:t>
            </a:r>
            <a:endParaRPr lang="en-GB" sz="1100" b="1" noProof="0">
              <a:solidFill>
                <a:schemeClr val="tx1"/>
              </a:solidFill>
              <a:latin typeface="ABeeZee" panose="020B0604020202020204" charset="0"/>
            </a:endParaRPr>
          </a:p>
        </p:txBody>
      </p:sp>
      <p:sp>
        <p:nvSpPr>
          <p:cNvPr id="339" name="Rectangle 338">
            <a:extLst>
              <a:ext uri="{FF2B5EF4-FFF2-40B4-BE49-F238E27FC236}">
                <a16:creationId xmlns:a16="http://schemas.microsoft.com/office/drawing/2014/main" id="{C107D9F9-EE1F-E9F3-40F5-798AF2277120}"/>
              </a:ext>
            </a:extLst>
          </p:cNvPr>
          <p:cNvSpPr/>
          <p:nvPr/>
        </p:nvSpPr>
        <p:spPr>
          <a:xfrm>
            <a:off x="3536664" y="1485281"/>
            <a:ext cx="1001168" cy="2416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>
                <a:solidFill>
                  <a:schemeClr val="tx1"/>
                </a:solidFill>
                <a:latin typeface="ABeeZee" panose="020B0604020202020204" charset="0"/>
              </a:rPr>
              <a:t>h</a:t>
            </a:r>
            <a:r>
              <a:rPr lang="en-GB" sz="1100" noProof="0" err="1">
                <a:solidFill>
                  <a:schemeClr val="tx1"/>
                </a:solidFill>
                <a:latin typeface="ABeeZee" panose="020B0604020202020204" charset="0"/>
              </a:rPr>
              <a:t>igh</a:t>
            </a:r>
            <a:r>
              <a:rPr lang="en-GB" sz="1100" noProof="0">
                <a:solidFill>
                  <a:schemeClr val="tx1"/>
                </a:solidFill>
                <a:latin typeface="ABeeZee" panose="020B0604020202020204" charset="0"/>
              </a:rPr>
              <a:t> (bright)</a:t>
            </a:r>
          </a:p>
        </p:txBody>
      </p:sp>
      <p:sp>
        <p:nvSpPr>
          <p:cNvPr id="340" name="Rectangle 339">
            <a:extLst>
              <a:ext uri="{FF2B5EF4-FFF2-40B4-BE49-F238E27FC236}">
                <a16:creationId xmlns:a16="http://schemas.microsoft.com/office/drawing/2014/main" id="{3CCDEFD0-4860-37AF-E774-B86843902B94}"/>
              </a:ext>
            </a:extLst>
          </p:cNvPr>
          <p:cNvSpPr/>
          <p:nvPr/>
        </p:nvSpPr>
        <p:spPr>
          <a:xfrm>
            <a:off x="5009929" y="1485280"/>
            <a:ext cx="1001168" cy="2484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>
                <a:solidFill>
                  <a:schemeClr val="tx1"/>
                </a:solidFill>
                <a:latin typeface="ABeeZee" panose="020B0604020202020204" charset="0"/>
              </a:rPr>
              <a:t>l</a:t>
            </a:r>
            <a:r>
              <a:rPr lang="en-GB" sz="1100" noProof="0">
                <a:solidFill>
                  <a:schemeClr val="tx1"/>
                </a:solidFill>
                <a:latin typeface="ABeeZee" panose="020B0604020202020204" charset="0"/>
              </a:rPr>
              <a:t>ow (dim)</a:t>
            </a:r>
          </a:p>
        </p:txBody>
      </p:sp>
      <p:sp>
        <p:nvSpPr>
          <p:cNvPr id="341" name="Rectangle 340">
            <a:extLst>
              <a:ext uri="{FF2B5EF4-FFF2-40B4-BE49-F238E27FC236}">
                <a16:creationId xmlns:a16="http://schemas.microsoft.com/office/drawing/2014/main" id="{B2422A13-D852-C559-05E4-88151D10E686}"/>
              </a:ext>
            </a:extLst>
          </p:cNvPr>
          <p:cNvSpPr/>
          <p:nvPr/>
        </p:nvSpPr>
        <p:spPr>
          <a:xfrm>
            <a:off x="3536664" y="1903451"/>
            <a:ext cx="1001168" cy="2359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noProof="0">
                <a:solidFill>
                  <a:schemeClr val="tx1"/>
                </a:solidFill>
                <a:latin typeface="ABeeZee" panose="020B0604020202020204" charset="0"/>
              </a:rPr>
              <a:t>large</a:t>
            </a:r>
          </a:p>
        </p:txBody>
      </p:sp>
      <p:sp>
        <p:nvSpPr>
          <p:cNvPr id="342" name="Rectangle 341">
            <a:extLst>
              <a:ext uri="{FF2B5EF4-FFF2-40B4-BE49-F238E27FC236}">
                <a16:creationId xmlns:a16="http://schemas.microsoft.com/office/drawing/2014/main" id="{FE086B65-1B5A-445F-BC8C-09FAC69EB5A6}"/>
              </a:ext>
            </a:extLst>
          </p:cNvPr>
          <p:cNvSpPr/>
          <p:nvPr/>
        </p:nvSpPr>
        <p:spPr>
          <a:xfrm>
            <a:off x="5009929" y="1903451"/>
            <a:ext cx="1001168" cy="2359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noProof="0">
                <a:solidFill>
                  <a:schemeClr val="tx1"/>
                </a:solidFill>
                <a:latin typeface="ABeeZee" panose="020B0604020202020204" charset="0"/>
              </a:rPr>
              <a:t>small</a:t>
            </a:r>
          </a:p>
        </p:txBody>
      </p:sp>
      <p:cxnSp>
        <p:nvCxnSpPr>
          <p:cNvPr id="343" name="Connector: Elbow 342">
            <a:extLst>
              <a:ext uri="{FF2B5EF4-FFF2-40B4-BE49-F238E27FC236}">
                <a16:creationId xmlns:a16="http://schemas.microsoft.com/office/drawing/2014/main" id="{88343E1D-A02D-2FCF-022E-6223B094A3F6}"/>
              </a:ext>
            </a:extLst>
          </p:cNvPr>
          <p:cNvCxnSpPr>
            <a:cxnSpLocks/>
            <a:stCxn id="338" idx="2"/>
            <a:endCxn id="339" idx="0"/>
          </p:cNvCxnSpPr>
          <p:nvPr/>
        </p:nvCxnSpPr>
        <p:spPr>
          <a:xfrm rot="5400000">
            <a:off x="4281922" y="956769"/>
            <a:ext cx="283838" cy="773186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4" name="Connector: Elbow 343">
            <a:extLst>
              <a:ext uri="{FF2B5EF4-FFF2-40B4-BE49-F238E27FC236}">
                <a16:creationId xmlns:a16="http://schemas.microsoft.com/office/drawing/2014/main" id="{142CD833-D55B-A9B2-432A-DE5053B75BB4}"/>
              </a:ext>
            </a:extLst>
          </p:cNvPr>
          <p:cNvCxnSpPr>
            <a:cxnSpLocks/>
            <a:stCxn id="338" idx="2"/>
            <a:endCxn id="340" idx="0"/>
          </p:cNvCxnSpPr>
          <p:nvPr/>
        </p:nvCxnSpPr>
        <p:spPr>
          <a:xfrm rot="16200000" flipH="1">
            <a:off x="5018555" y="993321"/>
            <a:ext cx="283837" cy="700079"/>
          </a:xfrm>
          <a:prstGeom prst="bentConnector3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Straight Connector 344">
            <a:extLst>
              <a:ext uri="{FF2B5EF4-FFF2-40B4-BE49-F238E27FC236}">
                <a16:creationId xmlns:a16="http://schemas.microsoft.com/office/drawing/2014/main" id="{D35E12E8-B7AD-366A-2DB9-6E18E6CAE3C7}"/>
              </a:ext>
            </a:extLst>
          </p:cNvPr>
          <p:cNvCxnSpPr>
            <a:cxnSpLocks/>
            <a:stCxn id="339" idx="2"/>
            <a:endCxn id="341" idx="0"/>
          </p:cNvCxnSpPr>
          <p:nvPr/>
        </p:nvCxnSpPr>
        <p:spPr>
          <a:xfrm>
            <a:off x="4037248" y="1726966"/>
            <a:ext cx="0" cy="17648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6" name="Straight Connector 345">
            <a:extLst>
              <a:ext uri="{FF2B5EF4-FFF2-40B4-BE49-F238E27FC236}">
                <a16:creationId xmlns:a16="http://schemas.microsoft.com/office/drawing/2014/main" id="{337D44E0-400A-1487-FF8D-D67D9B7CF5DB}"/>
              </a:ext>
            </a:extLst>
          </p:cNvPr>
          <p:cNvCxnSpPr>
            <a:cxnSpLocks/>
            <a:stCxn id="340" idx="2"/>
            <a:endCxn id="342" idx="0"/>
          </p:cNvCxnSpPr>
          <p:nvPr/>
        </p:nvCxnSpPr>
        <p:spPr>
          <a:xfrm>
            <a:off x="5510513" y="1733694"/>
            <a:ext cx="0" cy="16975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7" name="Rectangle 346">
            <a:extLst>
              <a:ext uri="{FF2B5EF4-FFF2-40B4-BE49-F238E27FC236}">
                <a16:creationId xmlns:a16="http://schemas.microsoft.com/office/drawing/2014/main" id="{9A629F89-F676-8957-FB72-EE398C96414E}"/>
              </a:ext>
            </a:extLst>
          </p:cNvPr>
          <p:cNvSpPr/>
          <p:nvPr/>
        </p:nvSpPr>
        <p:spPr>
          <a:xfrm>
            <a:off x="4406043" y="2343495"/>
            <a:ext cx="918414" cy="2416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 noProof="0">
                <a:solidFill>
                  <a:schemeClr val="tx1"/>
                </a:solidFill>
                <a:latin typeface="ABeeZee" panose="020B0604020202020204" charset="0"/>
              </a:rPr>
              <a:t>amplitude</a:t>
            </a:r>
          </a:p>
        </p:txBody>
      </p:sp>
      <p:cxnSp>
        <p:nvCxnSpPr>
          <p:cNvPr id="348" name="Connector: Elbow 347">
            <a:extLst>
              <a:ext uri="{FF2B5EF4-FFF2-40B4-BE49-F238E27FC236}">
                <a16:creationId xmlns:a16="http://schemas.microsoft.com/office/drawing/2014/main" id="{E6E6D82E-7527-E958-6609-1CFE8ED66897}"/>
              </a:ext>
            </a:extLst>
          </p:cNvPr>
          <p:cNvCxnSpPr>
            <a:cxnSpLocks/>
            <a:stCxn id="341" idx="2"/>
            <a:endCxn id="347" idx="1"/>
          </p:cNvCxnSpPr>
          <p:nvPr/>
        </p:nvCxnSpPr>
        <p:spPr>
          <a:xfrm rot="16200000" flipH="1">
            <a:off x="4059188" y="2117483"/>
            <a:ext cx="324914" cy="368795"/>
          </a:xfrm>
          <a:prstGeom prst="bentConnector2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9" name="Connector: Elbow 348">
            <a:extLst>
              <a:ext uri="{FF2B5EF4-FFF2-40B4-BE49-F238E27FC236}">
                <a16:creationId xmlns:a16="http://schemas.microsoft.com/office/drawing/2014/main" id="{FECDC8E5-D117-57EA-9FDE-7E350B13DC21}"/>
              </a:ext>
            </a:extLst>
          </p:cNvPr>
          <p:cNvCxnSpPr>
            <a:cxnSpLocks/>
            <a:stCxn id="342" idx="2"/>
            <a:endCxn id="347" idx="3"/>
          </p:cNvCxnSpPr>
          <p:nvPr/>
        </p:nvCxnSpPr>
        <p:spPr>
          <a:xfrm rot="5400000">
            <a:off x="5255028" y="2208852"/>
            <a:ext cx="324915" cy="186056"/>
          </a:xfrm>
          <a:prstGeom prst="bentConnector2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Box 1">
            <a:extLst>
              <a:ext uri="{FF2B5EF4-FFF2-40B4-BE49-F238E27FC236}">
                <a16:creationId xmlns:a16="http://schemas.microsoft.com/office/drawing/2014/main" id="{DFA019E5-B3DD-F018-1A94-045EF234AC30}"/>
              </a:ext>
            </a:extLst>
          </p:cNvPr>
          <p:cNvSpPr txBox="1">
            <a:spLocks/>
          </p:cNvSpPr>
          <p:nvPr/>
        </p:nvSpPr>
        <p:spPr>
          <a:xfrm>
            <a:off x="3327663" y="6578480"/>
            <a:ext cx="6578338" cy="28130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GB" sz="1000" kern="1200" noProof="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Science  |  </a:t>
            </a:r>
            <a:r>
              <a:rPr lang="en-GB" sz="1000" noProof="0">
                <a:solidFill>
                  <a:schemeClr val="bg1">
                    <a:lumMod val="65000"/>
                  </a:schemeClr>
                </a:solidFill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7.06:</a:t>
            </a:r>
            <a:r>
              <a:rPr lang="en-GB" sz="1000" kern="1200" noProof="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Sound and light  |  Knowledge Organiser</a:t>
            </a:r>
            <a:endParaRPr lang="en-GB" sz="1100" noProof="0">
              <a:solidFill>
                <a:schemeClr val="bg1">
                  <a:lumMod val="65000"/>
                </a:schemeClr>
              </a:solidFill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GB" sz="1000" kern="1200" noProof="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 noProof="0">
              <a:solidFill>
                <a:schemeClr val="bg1">
                  <a:lumMod val="65000"/>
                </a:schemeClr>
              </a:solidFill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10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3BC6B-9C21-5A6E-1632-74DBAC48A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75BE6220-A57F-4F60-B6B2-30F9AD29CD18}"/>
              </a:ext>
            </a:extLst>
          </p:cNvPr>
          <p:cNvSpPr/>
          <p:nvPr/>
        </p:nvSpPr>
        <p:spPr>
          <a:xfrm>
            <a:off x="328938" y="1858571"/>
            <a:ext cx="2228865" cy="6095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2" name="Title 7">
            <a:extLst>
              <a:ext uri="{FF2B5EF4-FFF2-40B4-BE49-F238E27FC236}">
                <a16:creationId xmlns:a16="http://schemas.microsoft.com/office/drawing/2014/main" id="{B81417B2-0473-7EC0-89CA-438414620CD5}"/>
              </a:ext>
            </a:extLst>
          </p:cNvPr>
          <p:cNvSpPr txBox="1">
            <a:spLocks/>
          </p:cNvSpPr>
          <p:nvPr/>
        </p:nvSpPr>
        <p:spPr>
          <a:xfrm>
            <a:off x="176818" y="227483"/>
            <a:ext cx="4726693" cy="40942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GB" b="1" spc="100" noProof="0" dirty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Sound and Light</a:t>
            </a:r>
            <a:endParaRPr lang="en-GB" noProof="0" dirty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4" name="Rectangle 11">
            <a:extLst>
              <a:ext uri="{FF2B5EF4-FFF2-40B4-BE49-F238E27FC236}">
                <a16:creationId xmlns:a16="http://schemas.microsoft.com/office/drawing/2014/main" id="{A5F699FA-F3A3-3407-A501-347E85FBBB49}"/>
              </a:ext>
            </a:extLst>
          </p:cNvPr>
          <p:cNvSpPr/>
          <p:nvPr/>
        </p:nvSpPr>
        <p:spPr>
          <a:xfrm>
            <a:off x="50424" y="781385"/>
            <a:ext cx="1368801" cy="238405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200" b="1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Light reflecting</a:t>
            </a:r>
            <a:endParaRPr lang="en-GB" sz="900" noProof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9DCF138-DE2A-48CE-BA1B-12B6EB331428}"/>
              </a:ext>
            </a:extLst>
          </p:cNvPr>
          <p:cNvSpPr txBox="1"/>
          <p:nvPr/>
        </p:nvSpPr>
        <p:spPr>
          <a:xfrm>
            <a:off x="3036446" y="813913"/>
            <a:ext cx="2646478" cy="294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100" noProof="0">
                <a:latin typeface="ABeeZee"/>
              </a:rPr>
              <a:t>incident ray</a:t>
            </a: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5D3B1385-AF2E-9C82-F67C-02549F28D190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3044421" y="1048129"/>
            <a:ext cx="1500415" cy="1877806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951088C9-3B10-E32A-2C40-1A59824596C6}"/>
              </a:ext>
            </a:extLst>
          </p:cNvPr>
          <p:cNvSpPr txBox="1"/>
          <p:nvPr/>
        </p:nvSpPr>
        <p:spPr>
          <a:xfrm>
            <a:off x="3287190" y="2686405"/>
            <a:ext cx="2646478" cy="294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100" noProof="0">
                <a:latin typeface="ABeeZee"/>
              </a:rPr>
              <a:t>reflected ray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B071123-A446-2EE9-95E9-0F3D336F2D97}"/>
              </a:ext>
            </a:extLst>
          </p:cNvPr>
          <p:cNvSpPr txBox="1"/>
          <p:nvPr/>
        </p:nvSpPr>
        <p:spPr>
          <a:xfrm>
            <a:off x="4507768" y="1805449"/>
            <a:ext cx="2646478" cy="294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100" noProof="0">
                <a:latin typeface="ABeeZee"/>
              </a:rPr>
              <a:t>normal line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61593CD-262E-9DCA-B930-F3496624BF01}"/>
              </a:ext>
            </a:extLst>
          </p:cNvPr>
          <p:cNvSpPr txBox="1"/>
          <p:nvPr/>
        </p:nvSpPr>
        <p:spPr>
          <a:xfrm>
            <a:off x="2996707" y="1463695"/>
            <a:ext cx="1129510" cy="519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100" noProof="0">
                <a:latin typeface="ABeeZee"/>
              </a:rPr>
              <a:t>angle of incidence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7D9FE9C-060C-1BCF-F4EE-75C0772A605E}"/>
              </a:ext>
            </a:extLst>
          </p:cNvPr>
          <p:cNvSpPr txBox="1"/>
          <p:nvPr/>
        </p:nvSpPr>
        <p:spPr>
          <a:xfrm>
            <a:off x="2996707" y="1989577"/>
            <a:ext cx="1129510" cy="514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100" noProof="0">
                <a:latin typeface="ABeeZee"/>
              </a:rPr>
              <a:t>angle of reflection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9E15BE3-4160-DDDB-32F0-3CE069C14BE8}"/>
              </a:ext>
            </a:extLst>
          </p:cNvPr>
          <p:cNvSpPr txBox="1"/>
          <p:nvPr/>
        </p:nvSpPr>
        <p:spPr>
          <a:xfrm>
            <a:off x="4423109" y="1046574"/>
            <a:ext cx="1129510" cy="294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100" noProof="0">
                <a:latin typeface="ABeeZee"/>
              </a:rPr>
              <a:t>plane mirror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9E2B2F2-4139-1A09-DA6D-2382EA7ECBC0}"/>
              </a:ext>
            </a:extLst>
          </p:cNvPr>
          <p:cNvSpPr txBox="1"/>
          <p:nvPr/>
        </p:nvSpPr>
        <p:spPr>
          <a:xfrm>
            <a:off x="192257" y="1228930"/>
            <a:ext cx="2625355" cy="51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1100" b="1" noProof="0">
                <a:latin typeface="ABeeZee" panose="020B0604020202020204" charset="0"/>
              </a:rPr>
              <a:t>All</a:t>
            </a:r>
            <a:r>
              <a:rPr lang="en-GB" sz="1100" noProof="0">
                <a:latin typeface="ABeeZee" panose="020B0604020202020204" charset="0"/>
              </a:rPr>
              <a:t> surfaces reflect light and obey the </a:t>
            </a:r>
            <a:r>
              <a:rPr lang="en-GB" sz="1100" b="1" noProof="0">
                <a:latin typeface="ABeeZee" panose="020B0604020202020204" charset="0"/>
              </a:rPr>
              <a:t>law of reflection</a:t>
            </a:r>
            <a:r>
              <a:rPr lang="en-GB" sz="1100" noProof="0">
                <a:latin typeface="ABeeZee" panose="020B0604020202020204" charset="0"/>
              </a:rPr>
              <a:t>.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028B7B8-EAB3-9A7F-6116-353DF5D18EF5}"/>
              </a:ext>
            </a:extLst>
          </p:cNvPr>
          <p:cNvSpPr txBox="1"/>
          <p:nvPr/>
        </p:nvSpPr>
        <p:spPr>
          <a:xfrm>
            <a:off x="328938" y="1858007"/>
            <a:ext cx="1069214" cy="55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GB" sz="1200" noProof="0">
                <a:latin typeface="ABeeZee" panose="020B0604020202020204" charset="0"/>
              </a:rPr>
              <a:t>the angle      of incidence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0E25AB1-2BD0-9760-9912-F536EF5D3499}"/>
              </a:ext>
            </a:extLst>
          </p:cNvPr>
          <p:cNvSpPr txBox="1"/>
          <p:nvPr/>
        </p:nvSpPr>
        <p:spPr>
          <a:xfrm>
            <a:off x="1406177" y="1858269"/>
            <a:ext cx="1160757" cy="553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GB" sz="1200" noProof="0">
                <a:latin typeface="ABeeZee" panose="020B0604020202020204" charset="0"/>
              </a:rPr>
              <a:t>the angle      of reflection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2FC97B4B-F008-534D-9728-1DFDAFC5A150}"/>
              </a:ext>
            </a:extLst>
          </p:cNvPr>
          <p:cNvSpPr txBox="1"/>
          <p:nvPr/>
        </p:nvSpPr>
        <p:spPr>
          <a:xfrm>
            <a:off x="1291384" y="1958476"/>
            <a:ext cx="340671" cy="294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GB" sz="1100" noProof="0"/>
              <a:t>=</a:t>
            </a:r>
          </a:p>
        </p:txBody>
      </p:sp>
      <p:sp>
        <p:nvSpPr>
          <p:cNvPr id="74" name="Rectangle 11">
            <a:extLst>
              <a:ext uri="{FF2B5EF4-FFF2-40B4-BE49-F238E27FC236}">
                <a16:creationId xmlns:a16="http://schemas.microsoft.com/office/drawing/2014/main" id="{8755F8E0-32CE-283C-616B-8FC5B435E99C}"/>
              </a:ext>
            </a:extLst>
          </p:cNvPr>
          <p:cNvSpPr/>
          <p:nvPr/>
        </p:nvSpPr>
        <p:spPr>
          <a:xfrm>
            <a:off x="47249" y="3134412"/>
            <a:ext cx="1368801" cy="238405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200" b="1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Light refracting</a:t>
            </a:r>
            <a:endParaRPr lang="en-GB" sz="900" noProof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66C5B00-E938-B7A1-F0FF-CF73DE09EFDA}"/>
              </a:ext>
            </a:extLst>
          </p:cNvPr>
          <p:cNvSpPr txBox="1"/>
          <p:nvPr/>
        </p:nvSpPr>
        <p:spPr>
          <a:xfrm>
            <a:off x="5992970" y="2159897"/>
            <a:ext cx="3493204" cy="294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100" b="1" noProof="0">
                <a:latin typeface="ABeeZee"/>
              </a:rPr>
              <a:t>specular</a:t>
            </a:r>
            <a:r>
              <a:rPr lang="en-GB" sz="1100" noProof="0">
                <a:latin typeface="ABeeZee"/>
              </a:rPr>
              <a:t> reflection 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79A161C1-EEC1-5A1C-2B24-97BF30B5B6B1}"/>
              </a:ext>
            </a:extLst>
          </p:cNvPr>
          <p:cNvGrpSpPr/>
          <p:nvPr/>
        </p:nvGrpSpPr>
        <p:grpSpPr>
          <a:xfrm>
            <a:off x="6185028" y="1154561"/>
            <a:ext cx="887596" cy="887596"/>
            <a:chOff x="1009487" y="2077458"/>
            <a:chExt cx="2126344" cy="2126344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66227F86-15B9-928B-F5FC-AE0ADED2C3CA}"/>
                </a:ext>
              </a:extLst>
            </p:cNvPr>
            <p:cNvGrpSpPr/>
            <p:nvPr/>
          </p:nvGrpSpPr>
          <p:grpSpPr>
            <a:xfrm rot="16200000">
              <a:off x="1192332" y="2534047"/>
              <a:ext cx="1748119" cy="1208481"/>
              <a:chOff x="-3240000" y="4207374"/>
              <a:chExt cx="3240360" cy="1886679"/>
            </a:xfrm>
          </p:grpSpPr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9C96FCDE-FCDD-59C2-6434-194DB2D3E0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-2231888" y="4207376"/>
                <a:ext cx="1512168" cy="1885920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>
                    <a:lumMod val="50000"/>
                  </a:schemeClr>
                </a:solidFill>
                <a:prstDash val="solid"/>
                <a:miter lim="800000"/>
              </a:ln>
              <a:effectLst/>
            </p:spPr>
          </p:cxn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2A13F3CF-17A6-B977-5F32-356671A6807D}"/>
                  </a:ext>
                </a:extLst>
              </p:cNvPr>
              <p:cNvGrpSpPr/>
              <p:nvPr/>
            </p:nvGrpSpPr>
            <p:grpSpPr>
              <a:xfrm rot="15991741">
                <a:off x="-1504166" y="4890429"/>
                <a:ext cx="256757" cy="248485"/>
                <a:chOff x="2879091" y="3697027"/>
                <a:chExt cx="145285" cy="248023"/>
              </a:xfrm>
            </p:grpSpPr>
            <p:cxnSp>
              <p:nvCxnSpPr>
                <p:cNvPr id="107" name="Straight Connector 106">
                  <a:extLst>
                    <a:ext uri="{FF2B5EF4-FFF2-40B4-BE49-F238E27FC236}">
                      <a16:creationId xmlns:a16="http://schemas.microsoft.com/office/drawing/2014/main" id="{C8BB805D-7BBB-AF15-8E03-A3BBBF89C41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608259" flipV="1">
                  <a:off x="2950835" y="3871119"/>
                  <a:ext cx="1797" cy="145285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108" name="Straight Connector 107">
                  <a:extLst>
                    <a:ext uri="{FF2B5EF4-FFF2-40B4-BE49-F238E27FC236}">
                      <a16:creationId xmlns:a16="http://schemas.microsoft.com/office/drawing/2014/main" id="{F6E91727-420F-0F57-C294-D03E1406A86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987824" y="3697027"/>
                  <a:ext cx="36364" cy="248023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miter lim="800000"/>
                </a:ln>
                <a:effectLst/>
              </p:spPr>
            </p:cxnSp>
          </p:grp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4A443D58-09AC-F622-E352-D3E83F8BCB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2807952" y="4941167"/>
                <a:ext cx="936104" cy="1152128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>
                    <a:lumMod val="50000"/>
                  </a:scheme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294BC1C6-2911-F16C-89D3-03788ACD9E6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-1871848" y="4207375"/>
                <a:ext cx="1512168" cy="1885920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>
                    <a:lumMod val="50000"/>
                  </a:scheme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6DB83CC0-F954-9BFC-E9EA-442C6DB8E7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2555204" y="5481229"/>
                <a:ext cx="251668" cy="72007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>
                    <a:lumMod val="50000"/>
                  </a:scheme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597A282A-7AAB-7A10-AB1D-77938D88BA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2339900" y="5301207"/>
                <a:ext cx="36364" cy="248023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>
                    <a:lumMod val="50000"/>
                  </a:schemeClr>
                </a:solidFill>
                <a:prstDash val="solid"/>
                <a:miter lim="800000"/>
              </a:ln>
              <a:effectLst/>
            </p:spPr>
          </p:cxnSp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82758015-5029-A1E0-C6EB-ADCA3C64C958}"/>
                  </a:ext>
                </a:extLst>
              </p:cNvPr>
              <p:cNvGrpSpPr/>
              <p:nvPr/>
            </p:nvGrpSpPr>
            <p:grpSpPr>
              <a:xfrm rot="15991741">
                <a:off x="-1144126" y="4890428"/>
                <a:ext cx="256757" cy="248485"/>
                <a:chOff x="2879091" y="3697027"/>
                <a:chExt cx="145285" cy="248023"/>
              </a:xfrm>
            </p:grpSpPr>
            <p:cxnSp>
              <p:nvCxnSpPr>
                <p:cNvPr id="105" name="Straight Connector 104">
                  <a:extLst>
                    <a:ext uri="{FF2B5EF4-FFF2-40B4-BE49-F238E27FC236}">
                      <a16:creationId xmlns:a16="http://schemas.microsoft.com/office/drawing/2014/main" id="{E0C8C8B5-F8BE-D3BA-C73E-7B36E27BAF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608259" flipV="1">
                  <a:off x="2950835" y="3871119"/>
                  <a:ext cx="1797" cy="145285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106" name="Straight Connector 105">
                  <a:extLst>
                    <a:ext uri="{FF2B5EF4-FFF2-40B4-BE49-F238E27FC236}">
                      <a16:creationId xmlns:a16="http://schemas.microsoft.com/office/drawing/2014/main" id="{7847DF27-27BA-C147-3DA0-45018DCD8BC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987824" y="3697027"/>
                  <a:ext cx="36364" cy="248023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miter lim="800000"/>
                </a:ln>
                <a:effectLst/>
              </p:spPr>
            </p:cxnSp>
          </p:grp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5012EDC2-DF58-4D89-0BEB-369F88A457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2447912" y="4941166"/>
                <a:ext cx="936104" cy="1152128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>
                    <a:lumMod val="50000"/>
                  </a:scheme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6EAAA930-7FC5-2813-BA44-CC82DC30D0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2195164" y="5481228"/>
                <a:ext cx="251668" cy="72007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>
                    <a:lumMod val="50000"/>
                  </a:schemeClr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2256A6B0-0E2E-73BB-561C-E771D11595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1979860" y="5301206"/>
                <a:ext cx="36364" cy="248023"/>
              </a:xfrm>
              <a:prstGeom prst="line">
                <a:avLst/>
              </a:prstGeom>
              <a:noFill/>
              <a:ln w="19050" cap="flat" cmpd="sng" algn="ctr">
                <a:solidFill>
                  <a:schemeClr val="bg1">
                    <a:lumMod val="50000"/>
                  </a:schemeClr>
                </a:solidFill>
                <a:prstDash val="solid"/>
                <a:miter lim="800000"/>
              </a:ln>
              <a:effectLst/>
            </p:spPr>
          </p:cxnSp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297E77E3-FDA5-75B0-77C1-8CA1E52DF813}"/>
                  </a:ext>
                </a:extLst>
              </p:cNvPr>
              <p:cNvGrpSpPr/>
              <p:nvPr/>
            </p:nvGrpSpPr>
            <p:grpSpPr>
              <a:xfrm>
                <a:off x="-1511808" y="4207374"/>
                <a:ext cx="1512168" cy="1885920"/>
                <a:chOff x="2771800" y="2479182"/>
                <a:chExt cx="1512168" cy="1885920"/>
              </a:xfrm>
            </p:grpSpPr>
            <p:cxnSp>
              <p:nvCxnSpPr>
                <p:cNvPr id="101" name="Straight Connector 100">
                  <a:extLst>
                    <a:ext uri="{FF2B5EF4-FFF2-40B4-BE49-F238E27FC236}">
                      <a16:creationId xmlns:a16="http://schemas.microsoft.com/office/drawing/2014/main" id="{D8D007C7-A70B-0993-FBF9-38EF5E73049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71800" y="2479182"/>
                  <a:ext cx="1512168" cy="188592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miter lim="800000"/>
                </a:ln>
                <a:effectLst/>
              </p:spPr>
            </p:cxnSp>
            <p:grpSp>
              <p:nvGrpSpPr>
                <p:cNvPr id="102" name="Group 101">
                  <a:extLst>
                    <a:ext uri="{FF2B5EF4-FFF2-40B4-BE49-F238E27FC236}">
                      <a16:creationId xmlns:a16="http://schemas.microsoft.com/office/drawing/2014/main" id="{827377EB-246B-3AD5-393E-FD16DE006B84}"/>
                    </a:ext>
                  </a:extLst>
                </p:cNvPr>
                <p:cNvGrpSpPr/>
                <p:nvPr/>
              </p:nvGrpSpPr>
              <p:grpSpPr>
                <a:xfrm rot="15991741">
                  <a:off x="3499522" y="3162235"/>
                  <a:ext cx="256757" cy="248485"/>
                  <a:chOff x="2879091" y="3697027"/>
                  <a:chExt cx="145285" cy="248023"/>
                </a:xfrm>
              </p:grpSpPr>
              <p:cxnSp>
                <p:nvCxnSpPr>
                  <p:cNvPr id="103" name="Straight Connector 102">
                    <a:extLst>
                      <a:ext uri="{FF2B5EF4-FFF2-40B4-BE49-F238E27FC236}">
                        <a16:creationId xmlns:a16="http://schemas.microsoft.com/office/drawing/2014/main" id="{47D4BCA3-EB91-D9F1-E004-FE67308EACC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608259" flipV="1">
                    <a:off x="2950835" y="3871119"/>
                    <a:ext cx="1797" cy="145285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104" name="Straight Connector 103">
                    <a:extLst>
                      <a:ext uri="{FF2B5EF4-FFF2-40B4-BE49-F238E27FC236}">
                        <a16:creationId xmlns:a16="http://schemas.microsoft.com/office/drawing/2014/main" id="{9D0F7A42-B578-ED1D-4F8E-8AEEC64FFFF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987824" y="3697027"/>
                    <a:ext cx="36364" cy="248023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miter lim="800000"/>
                  </a:ln>
                  <a:effectLst/>
                </p:spPr>
              </p:cxnSp>
            </p:grpSp>
          </p:grp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3EA00156-B034-0DD2-72B4-F4CF6AB79552}"/>
                  </a:ext>
                </a:extLst>
              </p:cNvPr>
              <p:cNvGrpSpPr/>
              <p:nvPr/>
            </p:nvGrpSpPr>
            <p:grpSpPr>
              <a:xfrm>
                <a:off x="-3146756" y="4941925"/>
                <a:ext cx="936104" cy="1152128"/>
                <a:chOff x="1133798" y="3228728"/>
                <a:chExt cx="936104" cy="1152128"/>
              </a:xfrm>
            </p:grpSpPr>
            <p:cxnSp>
              <p:nvCxnSpPr>
                <p:cNvPr id="96" name="Straight Connector 95">
                  <a:extLst>
                    <a:ext uri="{FF2B5EF4-FFF2-40B4-BE49-F238E27FC236}">
                      <a16:creationId xmlns:a16="http://schemas.microsoft.com/office/drawing/2014/main" id="{19C41CB5-F2AC-1544-C629-A756BDFECEF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33798" y="3228728"/>
                  <a:ext cx="936104" cy="1152128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miter lim="800000"/>
                </a:ln>
                <a:effectLst/>
              </p:spPr>
            </p:cxnSp>
            <p:grpSp>
              <p:nvGrpSpPr>
                <p:cNvPr id="97" name="Group 96">
                  <a:extLst>
                    <a:ext uri="{FF2B5EF4-FFF2-40B4-BE49-F238E27FC236}">
                      <a16:creationId xmlns:a16="http://schemas.microsoft.com/office/drawing/2014/main" id="{35C502F4-4418-5025-BB7C-F0EF349DDBD0}"/>
                    </a:ext>
                  </a:extLst>
                </p:cNvPr>
                <p:cNvGrpSpPr/>
                <p:nvPr/>
              </p:nvGrpSpPr>
              <p:grpSpPr>
                <a:xfrm>
                  <a:off x="1368364" y="3573016"/>
                  <a:ext cx="251668" cy="252029"/>
                  <a:chOff x="1368364" y="3573016"/>
                  <a:chExt cx="251668" cy="252029"/>
                </a:xfrm>
              </p:grpSpPr>
              <p:cxnSp>
                <p:nvCxnSpPr>
                  <p:cNvPr id="98" name="Straight Connector 97">
                    <a:extLst>
                      <a:ext uri="{FF2B5EF4-FFF2-40B4-BE49-F238E27FC236}">
                        <a16:creationId xmlns:a16="http://schemas.microsoft.com/office/drawing/2014/main" id="{A07194EC-B0AB-A40C-725F-0B5355EAB26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368364" y="3753038"/>
                    <a:ext cx="251668" cy="72007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100" name="Straight Connector 99">
                    <a:extLst>
                      <a:ext uri="{FF2B5EF4-FFF2-40B4-BE49-F238E27FC236}">
                        <a16:creationId xmlns:a16="http://schemas.microsoft.com/office/drawing/2014/main" id="{B596B238-3CF7-F554-E9D9-5632079D406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583668" y="3573016"/>
                    <a:ext cx="36364" cy="248023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miter lim="800000"/>
                  </a:ln>
                  <a:effectLst/>
                </p:spPr>
              </p:cxnSp>
            </p:grpSp>
          </p:grp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5912C9FB-10B4-3E52-7919-BCC5ABB971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3240000" y="6093296"/>
                <a:ext cx="3240000" cy="0"/>
              </a:xfrm>
              <a:prstGeom prst="line">
                <a:avLst/>
              </a:prstGeom>
              <a:noFill/>
              <a:ln w="57150" cap="flat" cmpd="sng" algn="ctr">
                <a:solidFill>
                  <a:schemeClr val="bg1">
                    <a:lumMod val="50000"/>
                  </a:schemeClr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13412DFD-9959-68DC-BF17-F0B066D9296E}"/>
                </a:ext>
              </a:extLst>
            </p:cNvPr>
            <p:cNvSpPr/>
            <p:nvPr/>
          </p:nvSpPr>
          <p:spPr>
            <a:xfrm>
              <a:off x="1009487" y="2077458"/>
              <a:ext cx="2126344" cy="2126344"/>
            </a:xfrm>
            <a:prstGeom prst="ellipse">
              <a:avLst/>
            </a:prstGeom>
            <a:noFill/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ABeeZee"/>
                <a:ea typeface="+mn-ea"/>
                <a:cs typeface="+mn-cs"/>
              </a:endParaRP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D594B384-9989-A77C-4D48-90F957EC053C}"/>
              </a:ext>
            </a:extLst>
          </p:cNvPr>
          <p:cNvGrpSpPr/>
          <p:nvPr/>
        </p:nvGrpSpPr>
        <p:grpSpPr>
          <a:xfrm>
            <a:off x="7672482" y="1002301"/>
            <a:ext cx="914670" cy="1084544"/>
            <a:chOff x="9040474" y="2020245"/>
            <a:chExt cx="2213699" cy="2624829"/>
          </a:xfrm>
        </p:grpSpPr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65FD8D0F-0A9C-5629-0B8D-72CD87FC4481}"/>
                </a:ext>
              </a:extLst>
            </p:cNvPr>
            <p:cNvGrpSpPr/>
            <p:nvPr/>
          </p:nvGrpSpPr>
          <p:grpSpPr>
            <a:xfrm rot="16200000">
              <a:off x="9059133" y="2774945"/>
              <a:ext cx="2166176" cy="1574082"/>
              <a:chOff x="55588" y="3924123"/>
              <a:chExt cx="4308797" cy="2444054"/>
            </a:xfrm>
          </p:grpSpPr>
          <p:grpSp>
            <p:nvGrpSpPr>
              <p:cNvPr id="114" name="Group 113">
                <a:extLst>
                  <a:ext uri="{FF2B5EF4-FFF2-40B4-BE49-F238E27FC236}">
                    <a16:creationId xmlns:a16="http://schemas.microsoft.com/office/drawing/2014/main" id="{2F687BB9-7AAA-F986-801C-01362022C065}"/>
                  </a:ext>
                </a:extLst>
              </p:cNvPr>
              <p:cNvGrpSpPr/>
              <p:nvPr/>
            </p:nvGrpSpPr>
            <p:grpSpPr>
              <a:xfrm>
                <a:off x="631731" y="4879168"/>
                <a:ext cx="936104" cy="1152128"/>
                <a:chOff x="1133798" y="3228728"/>
                <a:chExt cx="936104" cy="1152128"/>
              </a:xfrm>
            </p:grpSpPr>
            <p:cxnSp>
              <p:nvCxnSpPr>
                <p:cNvPr id="141" name="Straight Connector 140">
                  <a:extLst>
                    <a:ext uri="{FF2B5EF4-FFF2-40B4-BE49-F238E27FC236}">
                      <a16:creationId xmlns:a16="http://schemas.microsoft.com/office/drawing/2014/main" id="{BA2B9881-7F96-5C0D-1A13-10F2B157E1C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33798" y="3228728"/>
                  <a:ext cx="936104" cy="1152128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miter lim="800000"/>
                </a:ln>
                <a:effectLst/>
              </p:spPr>
            </p:cxnSp>
            <p:grpSp>
              <p:nvGrpSpPr>
                <p:cNvPr id="142" name="Group 141">
                  <a:extLst>
                    <a:ext uri="{FF2B5EF4-FFF2-40B4-BE49-F238E27FC236}">
                      <a16:creationId xmlns:a16="http://schemas.microsoft.com/office/drawing/2014/main" id="{350DFE71-EF2C-13BB-0DFF-92E5F1815584}"/>
                    </a:ext>
                  </a:extLst>
                </p:cNvPr>
                <p:cNvGrpSpPr/>
                <p:nvPr/>
              </p:nvGrpSpPr>
              <p:grpSpPr>
                <a:xfrm>
                  <a:off x="1368364" y="3573016"/>
                  <a:ext cx="251668" cy="252029"/>
                  <a:chOff x="1368364" y="3573016"/>
                  <a:chExt cx="251668" cy="252029"/>
                </a:xfrm>
              </p:grpSpPr>
              <p:cxnSp>
                <p:nvCxnSpPr>
                  <p:cNvPr id="143" name="Straight Connector 142">
                    <a:extLst>
                      <a:ext uri="{FF2B5EF4-FFF2-40B4-BE49-F238E27FC236}">
                        <a16:creationId xmlns:a16="http://schemas.microsoft.com/office/drawing/2014/main" id="{8537A76E-980D-9A04-AE3A-836B3725897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368364" y="3753038"/>
                    <a:ext cx="251668" cy="72007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144" name="Straight Connector 143">
                    <a:extLst>
                      <a:ext uri="{FF2B5EF4-FFF2-40B4-BE49-F238E27FC236}">
                        <a16:creationId xmlns:a16="http://schemas.microsoft.com/office/drawing/2014/main" id="{273773DD-2BAF-7DBD-3089-6B662029331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583668" y="3573016"/>
                    <a:ext cx="36364" cy="248023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miter lim="800000"/>
                  </a:ln>
                  <a:effectLst/>
                </p:spPr>
              </p:cxnSp>
            </p:grpSp>
          </p:grpSp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E1DB4738-09AB-3899-843F-E107058103EB}"/>
                  </a:ext>
                </a:extLst>
              </p:cNvPr>
              <p:cNvGrpSpPr/>
              <p:nvPr/>
            </p:nvGrpSpPr>
            <p:grpSpPr>
              <a:xfrm>
                <a:off x="1122755" y="4879168"/>
                <a:ext cx="936104" cy="1152128"/>
                <a:chOff x="1133798" y="3228728"/>
                <a:chExt cx="936104" cy="1152128"/>
              </a:xfrm>
            </p:grpSpPr>
            <p:cxnSp>
              <p:nvCxnSpPr>
                <p:cNvPr id="137" name="Straight Connector 136">
                  <a:extLst>
                    <a:ext uri="{FF2B5EF4-FFF2-40B4-BE49-F238E27FC236}">
                      <a16:creationId xmlns:a16="http://schemas.microsoft.com/office/drawing/2014/main" id="{B57AD251-C00C-CE98-6E0B-A16ABCE3D8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33798" y="3228728"/>
                  <a:ext cx="936104" cy="1152128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miter lim="800000"/>
                </a:ln>
                <a:effectLst/>
              </p:spPr>
            </p:cxnSp>
            <p:grpSp>
              <p:nvGrpSpPr>
                <p:cNvPr id="138" name="Group 137">
                  <a:extLst>
                    <a:ext uri="{FF2B5EF4-FFF2-40B4-BE49-F238E27FC236}">
                      <a16:creationId xmlns:a16="http://schemas.microsoft.com/office/drawing/2014/main" id="{DA296451-F689-BA03-12F8-5463BC381568}"/>
                    </a:ext>
                  </a:extLst>
                </p:cNvPr>
                <p:cNvGrpSpPr/>
                <p:nvPr/>
              </p:nvGrpSpPr>
              <p:grpSpPr>
                <a:xfrm>
                  <a:off x="1368364" y="3573016"/>
                  <a:ext cx="251668" cy="252029"/>
                  <a:chOff x="1368364" y="3573016"/>
                  <a:chExt cx="251668" cy="252029"/>
                </a:xfrm>
              </p:grpSpPr>
              <p:cxnSp>
                <p:nvCxnSpPr>
                  <p:cNvPr id="139" name="Straight Connector 138">
                    <a:extLst>
                      <a:ext uri="{FF2B5EF4-FFF2-40B4-BE49-F238E27FC236}">
                        <a16:creationId xmlns:a16="http://schemas.microsoft.com/office/drawing/2014/main" id="{B5A47967-89CA-4B1F-1DB7-70C3189A2AF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368364" y="3753038"/>
                    <a:ext cx="251668" cy="72007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140" name="Straight Connector 139">
                    <a:extLst>
                      <a:ext uri="{FF2B5EF4-FFF2-40B4-BE49-F238E27FC236}">
                        <a16:creationId xmlns:a16="http://schemas.microsoft.com/office/drawing/2014/main" id="{43693EEA-374A-2D01-E063-2DB622C8805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583668" y="3573016"/>
                    <a:ext cx="36364" cy="248023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miter lim="800000"/>
                  </a:ln>
                  <a:effectLst/>
                </p:spPr>
              </p:cxnSp>
            </p:grpSp>
          </p:grpSp>
          <p:grpSp>
            <p:nvGrpSpPr>
              <p:cNvPr id="116" name="Group 115">
                <a:extLst>
                  <a:ext uri="{FF2B5EF4-FFF2-40B4-BE49-F238E27FC236}">
                    <a16:creationId xmlns:a16="http://schemas.microsoft.com/office/drawing/2014/main" id="{189F323A-A1EB-1350-62D4-0AA22AA8ED21}"/>
                  </a:ext>
                </a:extLst>
              </p:cNvPr>
              <p:cNvGrpSpPr/>
              <p:nvPr/>
            </p:nvGrpSpPr>
            <p:grpSpPr>
              <a:xfrm>
                <a:off x="1613779" y="4879168"/>
                <a:ext cx="936104" cy="1152128"/>
                <a:chOff x="1133798" y="3228728"/>
                <a:chExt cx="936104" cy="1152128"/>
              </a:xfrm>
            </p:grpSpPr>
            <p:cxnSp>
              <p:nvCxnSpPr>
                <p:cNvPr id="133" name="Straight Connector 132">
                  <a:extLst>
                    <a:ext uri="{FF2B5EF4-FFF2-40B4-BE49-F238E27FC236}">
                      <a16:creationId xmlns:a16="http://schemas.microsoft.com/office/drawing/2014/main" id="{A616EF38-05F7-D411-FFB2-53525CA347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33798" y="3228728"/>
                  <a:ext cx="936104" cy="1152128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miter lim="800000"/>
                </a:ln>
                <a:effectLst/>
              </p:spPr>
            </p:cxnSp>
            <p:grpSp>
              <p:nvGrpSpPr>
                <p:cNvPr id="134" name="Group 133">
                  <a:extLst>
                    <a:ext uri="{FF2B5EF4-FFF2-40B4-BE49-F238E27FC236}">
                      <a16:creationId xmlns:a16="http://schemas.microsoft.com/office/drawing/2014/main" id="{066B6581-C45F-FB78-DF0C-9BAC86B46F3E}"/>
                    </a:ext>
                  </a:extLst>
                </p:cNvPr>
                <p:cNvGrpSpPr/>
                <p:nvPr/>
              </p:nvGrpSpPr>
              <p:grpSpPr>
                <a:xfrm>
                  <a:off x="1368364" y="3573016"/>
                  <a:ext cx="251668" cy="252029"/>
                  <a:chOff x="1368364" y="3573016"/>
                  <a:chExt cx="251668" cy="252029"/>
                </a:xfrm>
              </p:grpSpPr>
              <p:cxnSp>
                <p:nvCxnSpPr>
                  <p:cNvPr id="135" name="Straight Connector 134">
                    <a:extLst>
                      <a:ext uri="{FF2B5EF4-FFF2-40B4-BE49-F238E27FC236}">
                        <a16:creationId xmlns:a16="http://schemas.microsoft.com/office/drawing/2014/main" id="{8A0159D7-41B7-5040-A639-DCA82B8F069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368364" y="3753038"/>
                    <a:ext cx="251668" cy="72007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136" name="Straight Connector 135">
                    <a:extLst>
                      <a:ext uri="{FF2B5EF4-FFF2-40B4-BE49-F238E27FC236}">
                        <a16:creationId xmlns:a16="http://schemas.microsoft.com/office/drawing/2014/main" id="{09744420-60CB-3CCA-A757-50FFB092BB1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583668" y="3573016"/>
                    <a:ext cx="36364" cy="248023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miter lim="800000"/>
                  </a:ln>
                  <a:effectLst/>
                </p:spPr>
              </p:cxnSp>
            </p:grpSp>
          </p:grpSp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id="{BB2560DD-85B8-148F-A0D6-4DBC8338AD0C}"/>
                  </a:ext>
                </a:extLst>
              </p:cNvPr>
              <p:cNvGrpSpPr/>
              <p:nvPr/>
            </p:nvGrpSpPr>
            <p:grpSpPr>
              <a:xfrm rot="20211690">
                <a:off x="1621393" y="3924123"/>
                <a:ext cx="1512168" cy="1885920"/>
                <a:chOff x="2771800" y="2479182"/>
                <a:chExt cx="1512168" cy="1885920"/>
              </a:xfrm>
            </p:grpSpPr>
            <p:cxnSp>
              <p:nvCxnSpPr>
                <p:cNvPr id="129" name="Straight Connector 128">
                  <a:extLst>
                    <a:ext uri="{FF2B5EF4-FFF2-40B4-BE49-F238E27FC236}">
                      <a16:creationId xmlns:a16="http://schemas.microsoft.com/office/drawing/2014/main" id="{B80F1320-A275-6600-8E3A-98471C112EF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71800" y="2479182"/>
                  <a:ext cx="1512168" cy="188592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miter lim="800000"/>
                </a:ln>
                <a:effectLst/>
              </p:spPr>
            </p:cxnSp>
            <p:grpSp>
              <p:nvGrpSpPr>
                <p:cNvPr id="130" name="Group 129">
                  <a:extLst>
                    <a:ext uri="{FF2B5EF4-FFF2-40B4-BE49-F238E27FC236}">
                      <a16:creationId xmlns:a16="http://schemas.microsoft.com/office/drawing/2014/main" id="{BCDFAB5D-969F-4179-3092-0639EBAFBBB7}"/>
                    </a:ext>
                  </a:extLst>
                </p:cNvPr>
                <p:cNvGrpSpPr/>
                <p:nvPr/>
              </p:nvGrpSpPr>
              <p:grpSpPr>
                <a:xfrm rot="15991741">
                  <a:off x="3499522" y="3162235"/>
                  <a:ext cx="256757" cy="248485"/>
                  <a:chOff x="2879091" y="3697027"/>
                  <a:chExt cx="145285" cy="248023"/>
                </a:xfrm>
              </p:grpSpPr>
              <p:cxnSp>
                <p:nvCxnSpPr>
                  <p:cNvPr id="131" name="Straight Connector 130">
                    <a:extLst>
                      <a:ext uri="{FF2B5EF4-FFF2-40B4-BE49-F238E27FC236}">
                        <a16:creationId xmlns:a16="http://schemas.microsoft.com/office/drawing/2014/main" id="{4C09BF54-5567-DDD9-1E29-636BCA60A15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608259" flipV="1">
                    <a:off x="2950835" y="3871119"/>
                    <a:ext cx="1797" cy="145285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132" name="Straight Connector 131">
                    <a:extLst>
                      <a:ext uri="{FF2B5EF4-FFF2-40B4-BE49-F238E27FC236}">
                        <a16:creationId xmlns:a16="http://schemas.microsoft.com/office/drawing/2014/main" id="{0CB91FD5-296F-EAF9-0991-9F0D5D3F48C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987824" y="3697027"/>
                    <a:ext cx="36364" cy="248023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miter lim="800000"/>
                  </a:ln>
                  <a:effectLst/>
                </p:spPr>
              </p:cxnSp>
            </p:grpSp>
          </p:grpSp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494DB3CE-8B1A-988D-929B-1E4BE07ADB1F}"/>
                  </a:ext>
                </a:extLst>
              </p:cNvPr>
              <p:cNvGrpSpPr/>
              <p:nvPr/>
            </p:nvGrpSpPr>
            <p:grpSpPr>
              <a:xfrm rot="1316280">
                <a:off x="2852217" y="4482257"/>
                <a:ext cx="1512168" cy="1885920"/>
                <a:chOff x="2771800" y="2479182"/>
                <a:chExt cx="1512168" cy="1885920"/>
              </a:xfrm>
            </p:grpSpPr>
            <p:cxnSp>
              <p:nvCxnSpPr>
                <p:cNvPr id="125" name="Straight Connector 124">
                  <a:extLst>
                    <a:ext uri="{FF2B5EF4-FFF2-40B4-BE49-F238E27FC236}">
                      <a16:creationId xmlns:a16="http://schemas.microsoft.com/office/drawing/2014/main" id="{8ACC63DA-6DF3-3815-9F37-2097667D163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71800" y="2479182"/>
                  <a:ext cx="1512168" cy="188592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miter lim="800000"/>
                </a:ln>
                <a:effectLst/>
              </p:spPr>
            </p:cxnSp>
            <p:grpSp>
              <p:nvGrpSpPr>
                <p:cNvPr id="126" name="Group 125">
                  <a:extLst>
                    <a:ext uri="{FF2B5EF4-FFF2-40B4-BE49-F238E27FC236}">
                      <a16:creationId xmlns:a16="http://schemas.microsoft.com/office/drawing/2014/main" id="{703F7E9F-92F8-0B71-C5E2-B1848456E53E}"/>
                    </a:ext>
                  </a:extLst>
                </p:cNvPr>
                <p:cNvGrpSpPr/>
                <p:nvPr/>
              </p:nvGrpSpPr>
              <p:grpSpPr>
                <a:xfrm rot="15991741">
                  <a:off x="3499522" y="3162235"/>
                  <a:ext cx="256757" cy="248485"/>
                  <a:chOff x="2879091" y="3697027"/>
                  <a:chExt cx="145285" cy="248023"/>
                </a:xfrm>
              </p:grpSpPr>
              <p:cxnSp>
                <p:nvCxnSpPr>
                  <p:cNvPr id="127" name="Straight Connector 126">
                    <a:extLst>
                      <a:ext uri="{FF2B5EF4-FFF2-40B4-BE49-F238E27FC236}">
                        <a16:creationId xmlns:a16="http://schemas.microsoft.com/office/drawing/2014/main" id="{AF762DB1-A3F9-D0CF-5AA7-77176A5FC41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608259" flipV="1">
                    <a:off x="2950835" y="3871119"/>
                    <a:ext cx="1797" cy="145285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128" name="Straight Connector 127">
                    <a:extLst>
                      <a:ext uri="{FF2B5EF4-FFF2-40B4-BE49-F238E27FC236}">
                        <a16:creationId xmlns:a16="http://schemas.microsoft.com/office/drawing/2014/main" id="{5CAE4A01-9663-50AF-B222-004F606C267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987824" y="3697027"/>
                    <a:ext cx="36364" cy="248023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miter lim="800000"/>
                  </a:ln>
                  <a:effectLst/>
                </p:spPr>
              </p:cxnSp>
            </p:grpSp>
          </p:grpSp>
          <p:grpSp>
            <p:nvGrpSpPr>
              <p:cNvPr id="119" name="Group 118">
                <a:extLst>
                  <a:ext uri="{FF2B5EF4-FFF2-40B4-BE49-F238E27FC236}">
                    <a16:creationId xmlns:a16="http://schemas.microsoft.com/office/drawing/2014/main" id="{6DD63619-C507-49FF-544D-CCFDCBB1B4F0}"/>
                  </a:ext>
                </a:extLst>
              </p:cNvPr>
              <p:cNvGrpSpPr/>
              <p:nvPr/>
            </p:nvGrpSpPr>
            <p:grpSpPr>
              <a:xfrm rot="17719914">
                <a:off x="242465" y="3972251"/>
                <a:ext cx="1512168" cy="1885922"/>
                <a:chOff x="2776395" y="2449240"/>
                <a:chExt cx="1512168" cy="1885922"/>
              </a:xfrm>
            </p:grpSpPr>
            <p:cxnSp>
              <p:nvCxnSpPr>
                <p:cNvPr id="121" name="Straight Connector 120">
                  <a:extLst>
                    <a:ext uri="{FF2B5EF4-FFF2-40B4-BE49-F238E27FC236}">
                      <a16:creationId xmlns:a16="http://schemas.microsoft.com/office/drawing/2014/main" id="{2BCF0479-83FD-26FC-F5DC-F4DEA3D5E30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2771800" y="2479182"/>
                  <a:ext cx="1512168" cy="188592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chemeClr val="bg1">
                      <a:lumMod val="50000"/>
                    </a:schemeClr>
                  </a:solidFill>
                  <a:prstDash val="solid"/>
                  <a:miter lim="800000"/>
                </a:ln>
                <a:effectLst/>
              </p:spPr>
            </p:cxnSp>
            <p:grpSp>
              <p:nvGrpSpPr>
                <p:cNvPr id="122" name="Group 121">
                  <a:extLst>
                    <a:ext uri="{FF2B5EF4-FFF2-40B4-BE49-F238E27FC236}">
                      <a16:creationId xmlns:a16="http://schemas.microsoft.com/office/drawing/2014/main" id="{9276DF70-117F-D0DC-DEB2-21C18E17E097}"/>
                    </a:ext>
                  </a:extLst>
                </p:cNvPr>
                <p:cNvGrpSpPr/>
                <p:nvPr/>
              </p:nvGrpSpPr>
              <p:grpSpPr>
                <a:xfrm rot="15991741">
                  <a:off x="3499566" y="3162214"/>
                  <a:ext cx="256758" cy="248480"/>
                  <a:chOff x="2879091" y="3697059"/>
                  <a:chExt cx="145285" cy="248017"/>
                </a:xfrm>
              </p:grpSpPr>
              <p:cxnSp>
                <p:nvCxnSpPr>
                  <p:cNvPr id="123" name="Straight Connector 122">
                    <a:extLst>
                      <a:ext uri="{FF2B5EF4-FFF2-40B4-BE49-F238E27FC236}">
                        <a16:creationId xmlns:a16="http://schemas.microsoft.com/office/drawing/2014/main" id="{5AF51DFE-1826-C2A6-9EB3-6FB324EFCDA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608259" flipV="1">
                    <a:off x="2950835" y="3871119"/>
                    <a:ext cx="1797" cy="145285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miter lim="800000"/>
                  </a:ln>
                  <a:effectLst/>
                </p:spPr>
              </p:cxnSp>
              <p:cxnSp>
                <p:nvCxnSpPr>
                  <p:cNvPr id="124" name="Straight Connector 123">
                    <a:extLst>
                      <a:ext uri="{FF2B5EF4-FFF2-40B4-BE49-F238E27FC236}">
                        <a16:creationId xmlns:a16="http://schemas.microsoft.com/office/drawing/2014/main" id="{2B398FC0-2382-E92B-663F-35C82112A8A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987773" y="3697059"/>
                    <a:ext cx="36363" cy="248017"/>
                  </a:xfrm>
                  <a:prstGeom prst="line">
                    <a:avLst/>
                  </a:prstGeom>
                  <a:noFill/>
                  <a:ln w="19050" cap="flat" cmpd="sng" algn="ctr">
                    <a:solidFill>
                      <a:schemeClr val="bg1">
                        <a:lumMod val="50000"/>
                      </a:schemeClr>
                    </a:solidFill>
                    <a:prstDash val="solid"/>
                    <a:miter lim="800000"/>
                  </a:ln>
                  <a:effectLst/>
                </p:spPr>
              </p:cxnSp>
            </p:grpSp>
          </p:grp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8DFEAE23-C4BB-9442-775B-6D7932566398}"/>
                  </a:ext>
                </a:extLst>
              </p:cNvPr>
              <p:cNvSpPr/>
              <p:nvPr/>
            </p:nvSpPr>
            <p:spPr>
              <a:xfrm>
                <a:off x="576064" y="5966294"/>
                <a:ext cx="3488267" cy="160866"/>
              </a:xfrm>
              <a:custGeom>
                <a:avLst/>
                <a:gdLst>
                  <a:gd name="connsiteX0" fmla="*/ 0 w 3488267"/>
                  <a:gd name="connsiteY0" fmla="*/ 160866 h 160866"/>
                  <a:gd name="connsiteX1" fmla="*/ 118533 w 3488267"/>
                  <a:gd name="connsiteY1" fmla="*/ 143933 h 160866"/>
                  <a:gd name="connsiteX2" fmla="*/ 135467 w 3488267"/>
                  <a:gd name="connsiteY2" fmla="*/ 127000 h 160866"/>
                  <a:gd name="connsiteX3" fmla="*/ 169333 w 3488267"/>
                  <a:gd name="connsiteY3" fmla="*/ 110066 h 160866"/>
                  <a:gd name="connsiteX4" fmla="*/ 220133 w 3488267"/>
                  <a:gd name="connsiteY4" fmla="*/ 93133 h 160866"/>
                  <a:gd name="connsiteX5" fmla="*/ 245533 w 3488267"/>
                  <a:gd name="connsiteY5" fmla="*/ 76200 h 160866"/>
                  <a:gd name="connsiteX6" fmla="*/ 304800 w 3488267"/>
                  <a:gd name="connsiteY6" fmla="*/ 59266 h 160866"/>
                  <a:gd name="connsiteX7" fmla="*/ 330200 w 3488267"/>
                  <a:gd name="connsiteY7" fmla="*/ 42333 h 160866"/>
                  <a:gd name="connsiteX8" fmla="*/ 389467 w 3488267"/>
                  <a:gd name="connsiteY8" fmla="*/ 0 h 160866"/>
                  <a:gd name="connsiteX9" fmla="*/ 550333 w 3488267"/>
                  <a:gd name="connsiteY9" fmla="*/ 25400 h 160866"/>
                  <a:gd name="connsiteX10" fmla="*/ 626533 w 3488267"/>
                  <a:gd name="connsiteY10" fmla="*/ 59266 h 160866"/>
                  <a:gd name="connsiteX11" fmla="*/ 660400 w 3488267"/>
                  <a:gd name="connsiteY11" fmla="*/ 67733 h 160866"/>
                  <a:gd name="connsiteX12" fmla="*/ 1049867 w 3488267"/>
                  <a:gd name="connsiteY12" fmla="*/ 76200 h 160866"/>
                  <a:gd name="connsiteX13" fmla="*/ 1083733 w 3488267"/>
                  <a:gd name="connsiteY13" fmla="*/ 101600 h 160866"/>
                  <a:gd name="connsiteX14" fmla="*/ 1176867 w 3488267"/>
                  <a:gd name="connsiteY14" fmla="*/ 127000 h 160866"/>
                  <a:gd name="connsiteX15" fmla="*/ 1202267 w 3488267"/>
                  <a:gd name="connsiteY15" fmla="*/ 143933 h 160866"/>
                  <a:gd name="connsiteX16" fmla="*/ 1329267 w 3488267"/>
                  <a:gd name="connsiteY16" fmla="*/ 118533 h 160866"/>
                  <a:gd name="connsiteX17" fmla="*/ 1354667 w 3488267"/>
                  <a:gd name="connsiteY17" fmla="*/ 110066 h 160866"/>
                  <a:gd name="connsiteX18" fmla="*/ 1380067 w 3488267"/>
                  <a:gd name="connsiteY18" fmla="*/ 101600 h 160866"/>
                  <a:gd name="connsiteX19" fmla="*/ 1405467 w 3488267"/>
                  <a:gd name="connsiteY19" fmla="*/ 84666 h 160866"/>
                  <a:gd name="connsiteX20" fmla="*/ 1566333 w 3488267"/>
                  <a:gd name="connsiteY20" fmla="*/ 93133 h 160866"/>
                  <a:gd name="connsiteX21" fmla="*/ 1591733 w 3488267"/>
                  <a:gd name="connsiteY21" fmla="*/ 101600 h 160866"/>
                  <a:gd name="connsiteX22" fmla="*/ 1634067 w 3488267"/>
                  <a:gd name="connsiteY22" fmla="*/ 127000 h 160866"/>
                  <a:gd name="connsiteX23" fmla="*/ 1693333 w 3488267"/>
                  <a:gd name="connsiteY23" fmla="*/ 84666 h 160866"/>
                  <a:gd name="connsiteX24" fmla="*/ 1710267 w 3488267"/>
                  <a:gd name="connsiteY24" fmla="*/ 67733 h 160866"/>
                  <a:gd name="connsiteX25" fmla="*/ 1761067 w 3488267"/>
                  <a:gd name="connsiteY25" fmla="*/ 50800 h 160866"/>
                  <a:gd name="connsiteX26" fmla="*/ 1938867 w 3488267"/>
                  <a:gd name="connsiteY26" fmla="*/ 59266 h 160866"/>
                  <a:gd name="connsiteX27" fmla="*/ 1998133 w 3488267"/>
                  <a:gd name="connsiteY27" fmla="*/ 76200 h 160866"/>
                  <a:gd name="connsiteX28" fmla="*/ 2023533 w 3488267"/>
                  <a:gd name="connsiteY28" fmla="*/ 93133 h 160866"/>
                  <a:gd name="connsiteX29" fmla="*/ 2057400 w 3488267"/>
                  <a:gd name="connsiteY29" fmla="*/ 101600 h 160866"/>
                  <a:gd name="connsiteX30" fmla="*/ 2294467 w 3488267"/>
                  <a:gd name="connsiteY30" fmla="*/ 84666 h 160866"/>
                  <a:gd name="connsiteX31" fmla="*/ 2353733 w 3488267"/>
                  <a:gd name="connsiteY31" fmla="*/ 50800 h 160866"/>
                  <a:gd name="connsiteX32" fmla="*/ 2446867 w 3488267"/>
                  <a:gd name="connsiteY32" fmla="*/ 25400 h 160866"/>
                  <a:gd name="connsiteX33" fmla="*/ 2582333 w 3488267"/>
                  <a:gd name="connsiteY33" fmla="*/ 33866 h 160866"/>
                  <a:gd name="connsiteX34" fmla="*/ 2675467 w 3488267"/>
                  <a:gd name="connsiteY34" fmla="*/ 42333 h 160866"/>
                  <a:gd name="connsiteX35" fmla="*/ 2700867 w 3488267"/>
                  <a:gd name="connsiteY35" fmla="*/ 67733 h 160866"/>
                  <a:gd name="connsiteX36" fmla="*/ 2751667 w 3488267"/>
                  <a:gd name="connsiteY36" fmla="*/ 110066 h 160866"/>
                  <a:gd name="connsiteX37" fmla="*/ 2768600 w 3488267"/>
                  <a:gd name="connsiteY37" fmla="*/ 135466 h 160866"/>
                  <a:gd name="connsiteX38" fmla="*/ 2802467 w 3488267"/>
                  <a:gd name="connsiteY38" fmla="*/ 143933 h 160866"/>
                  <a:gd name="connsiteX39" fmla="*/ 2836333 w 3488267"/>
                  <a:gd name="connsiteY39" fmla="*/ 160866 h 160866"/>
                  <a:gd name="connsiteX40" fmla="*/ 2912533 w 3488267"/>
                  <a:gd name="connsiteY40" fmla="*/ 152400 h 160866"/>
                  <a:gd name="connsiteX41" fmla="*/ 2963333 w 3488267"/>
                  <a:gd name="connsiteY41" fmla="*/ 135466 h 160866"/>
                  <a:gd name="connsiteX42" fmla="*/ 3005667 w 3488267"/>
                  <a:gd name="connsiteY42" fmla="*/ 101600 h 160866"/>
                  <a:gd name="connsiteX43" fmla="*/ 3039533 w 3488267"/>
                  <a:gd name="connsiteY43" fmla="*/ 93133 h 160866"/>
                  <a:gd name="connsiteX44" fmla="*/ 3090333 w 3488267"/>
                  <a:gd name="connsiteY44" fmla="*/ 76200 h 160866"/>
                  <a:gd name="connsiteX45" fmla="*/ 3115733 w 3488267"/>
                  <a:gd name="connsiteY45" fmla="*/ 67733 h 160866"/>
                  <a:gd name="connsiteX46" fmla="*/ 3191933 w 3488267"/>
                  <a:gd name="connsiteY46" fmla="*/ 76200 h 160866"/>
                  <a:gd name="connsiteX47" fmla="*/ 3217333 w 3488267"/>
                  <a:gd name="connsiteY47" fmla="*/ 84666 h 160866"/>
                  <a:gd name="connsiteX48" fmla="*/ 3242733 w 3488267"/>
                  <a:gd name="connsiteY48" fmla="*/ 110066 h 160866"/>
                  <a:gd name="connsiteX49" fmla="*/ 3293533 w 3488267"/>
                  <a:gd name="connsiteY49" fmla="*/ 127000 h 160866"/>
                  <a:gd name="connsiteX50" fmla="*/ 3488267 w 3488267"/>
                  <a:gd name="connsiteY50" fmla="*/ 118533 h 160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3488267" h="160866">
                    <a:moveTo>
                      <a:pt x="0" y="160866"/>
                    </a:moveTo>
                    <a:cubicBezTo>
                      <a:pt x="2741" y="160592"/>
                      <a:pt x="95512" y="155444"/>
                      <a:pt x="118533" y="143933"/>
                    </a:cubicBezTo>
                    <a:cubicBezTo>
                      <a:pt x="125673" y="140363"/>
                      <a:pt x="128825" y="131428"/>
                      <a:pt x="135467" y="127000"/>
                    </a:cubicBezTo>
                    <a:cubicBezTo>
                      <a:pt x="145968" y="119999"/>
                      <a:pt x="157614" y="114753"/>
                      <a:pt x="169333" y="110066"/>
                    </a:cubicBezTo>
                    <a:cubicBezTo>
                      <a:pt x="185906" y="103437"/>
                      <a:pt x="205281" y="103034"/>
                      <a:pt x="220133" y="93133"/>
                    </a:cubicBezTo>
                    <a:cubicBezTo>
                      <a:pt x="228600" y="87489"/>
                      <a:pt x="236180" y="80208"/>
                      <a:pt x="245533" y="76200"/>
                    </a:cubicBezTo>
                    <a:cubicBezTo>
                      <a:pt x="283514" y="59922"/>
                      <a:pt x="271846" y="75743"/>
                      <a:pt x="304800" y="59266"/>
                    </a:cubicBezTo>
                    <a:cubicBezTo>
                      <a:pt x="313901" y="54715"/>
                      <a:pt x="321920" y="48247"/>
                      <a:pt x="330200" y="42333"/>
                    </a:cubicBezTo>
                    <a:cubicBezTo>
                      <a:pt x="403713" y="-10175"/>
                      <a:pt x="329607" y="39906"/>
                      <a:pt x="389467" y="0"/>
                    </a:cubicBezTo>
                    <a:cubicBezTo>
                      <a:pt x="417468" y="2154"/>
                      <a:pt x="513065" y="555"/>
                      <a:pt x="550333" y="25400"/>
                    </a:cubicBezTo>
                    <a:cubicBezTo>
                      <a:pt x="583693" y="47639"/>
                      <a:pt x="578169" y="47175"/>
                      <a:pt x="626533" y="59266"/>
                    </a:cubicBezTo>
                    <a:cubicBezTo>
                      <a:pt x="637822" y="62088"/>
                      <a:pt x="648773" y="67268"/>
                      <a:pt x="660400" y="67733"/>
                    </a:cubicBezTo>
                    <a:cubicBezTo>
                      <a:pt x="790149" y="72923"/>
                      <a:pt x="920045" y="73378"/>
                      <a:pt x="1049867" y="76200"/>
                    </a:cubicBezTo>
                    <a:cubicBezTo>
                      <a:pt x="1061156" y="84667"/>
                      <a:pt x="1071112" y="95289"/>
                      <a:pt x="1083733" y="101600"/>
                    </a:cubicBezTo>
                    <a:cubicBezTo>
                      <a:pt x="1112377" y="115922"/>
                      <a:pt x="1145901" y="120807"/>
                      <a:pt x="1176867" y="127000"/>
                    </a:cubicBezTo>
                    <a:cubicBezTo>
                      <a:pt x="1185334" y="132644"/>
                      <a:pt x="1192127" y="143088"/>
                      <a:pt x="1202267" y="143933"/>
                    </a:cubicBezTo>
                    <a:cubicBezTo>
                      <a:pt x="1252366" y="148108"/>
                      <a:pt x="1284842" y="133341"/>
                      <a:pt x="1329267" y="118533"/>
                    </a:cubicBezTo>
                    <a:lnTo>
                      <a:pt x="1354667" y="110066"/>
                    </a:lnTo>
                    <a:lnTo>
                      <a:pt x="1380067" y="101600"/>
                    </a:lnTo>
                    <a:cubicBezTo>
                      <a:pt x="1388534" y="95955"/>
                      <a:pt x="1396365" y="89217"/>
                      <a:pt x="1405467" y="84666"/>
                    </a:cubicBezTo>
                    <a:cubicBezTo>
                      <a:pt x="1455750" y="59524"/>
                      <a:pt x="1515266" y="86750"/>
                      <a:pt x="1566333" y="93133"/>
                    </a:cubicBezTo>
                    <a:cubicBezTo>
                      <a:pt x="1574800" y="95955"/>
                      <a:pt x="1584080" y="97008"/>
                      <a:pt x="1591733" y="101600"/>
                    </a:cubicBezTo>
                    <a:cubicBezTo>
                      <a:pt x="1649844" y="136466"/>
                      <a:pt x="1562113" y="103014"/>
                      <a:pt x="1634067" y="127000"/>
                    </a:cubicBezTo>
                    <a:cubicBezTo>
                      <a:pt x="1656063" y="112336"/>
                      <a:pt x="1672328" y="102170"/>
                      <a:pt x="1693333" y="84666"/>
                    </a:cubicBezTo>
                    <a:cubicBezTo>
                      <a:pt x="1699465" y="79556"/>
                      <a:pt x="1703127" y="71303"/>
                      <a:pt x="1710267" y="67733"/>
                    </a:cubicBezTo>
                    <a:cubicBezTo>
                      <a:pt x="1726232" y="59751"/>
                      <a:pt x="1761067" y="50800"/>
                      <a:pt x="1761067" y="50800"/>
                    </a:cubicBezTo>
                    <a:cubicBezTo>
                      <a:pt x="1820334" y="53622"/>
                      <a:pt x="1879722" y="54534"/>
                      <a:pt x="1938867" y="59266"/>
                    </a:cubicBezTo>
                    <a:cubicBezTo>
                      <a:pt x="1945326" y="59783"/>
                      <a:pt x="1989355" y="71811"/>
                      <a:pt x="1998133" y="76200"/>
                    </a:cubicBezTo>
                    <a:cubicBezTo>
                      <a:pt x="2007234" y="80751"/>
                      <a:pt x="2014180" y="89125"/>
                      <a:pt x="2023533" y="93133"/>
                    </a:cubicBezTo>
                    <a:cubicBezTo>
                      <a:pt x="2034229" y="97717"/>
                      <a:pt x="2046111" y="98778"/>
                      <a:pt x="2057400" y="101600"/>
                    </a:cubicBezTo>
                    <a:cubicBezTo>
                      <a:pt x="2136422" y="95955"/>
                      <a:pt x="2215589" y="92061"/>
                      <a:pt x="2294467" y="84666"/>
                    </a:cubicBezTo>
                    <a:cubicBezTo>
                      <a:pt x="2356012" y="78896"/>
                      <a:pt x="2303576" y="78665"/>
                      <a:pt x="2353733" y="50800"/>
                    </a:cubicBezTo>
                    <a:cubicBezTo>
                      <a:pt x="2377907" y="37370"/>
                      <a:pt x="2419504" y="30872"/>
                      <a:pt x="2446867" y="25400"/>
                    </a:cubicBezTo>
                    <a:lnTo>
                      <a:pt x="2582333" y="33866"/>
                    </a:lnTo>
                    <a:cubicBezTo>
                      <a:pt x="2613421" y="36169"/>
                      <a:pt x="2645494" y="33769"/>
                      <a:pt x="2675467" y="42333"/>
                    </a:cubicBezTo>
                    <a:cubicBezTo>
                      <a:pt x="2686980" y="45622"/>
                      <a:pt x="2691669" y="60068"/>
                      <a:pt x="2700867" y="67733"/>
                    </a:cubicBezTo>
                    <a:cubicBezTo>
                      <a:pt x="2737194" y="98005"/>
                      <a:pt x="2717937" y="69589"/>
                      <a:pt x="2751667" y="110066"/>
                    </a:cubicBezTo>
                    <a:cubicBezTo>
                      <a:pt x="2758181" y="117883"/>
                      <a:pt x="2760133" y="129822"/>
                      <a:pt x="2768600" y="135466"/>
                    </a:cubicBezTo>
                    <a:cubicBezTo>
                      <a:pt x="2778282" y="141921"/>
                      <a:pt x="2791571" y="139847"/>
                      <a:pt x="2802467" y="143933"/>
                    </a:cubicBezTo>
                    <a:cubicBezTo>
                      <a:pt x="2814285" y="148365"/>
                      <a:pt x="2825044" y="155222"/>
                      <a:pt x="2836333" y="160866"/>
                    </a:cubicBezTo>
                    <a:cubicBezTo>
                      <a:pt x="2861733" y="158044"/>
                      <a:pt x="2887473" y="157412"/>
                      <a:pt x="2912533" y="152400"/>
                    </a:cubicBezTo>
                    <a:cubicBezTo>
                      <a:pt x="2930036" y="148899"/>
                      <a:pt x="2963333" y="135466"/>
                      <a:pt x="2963333" y="135466"/>
                    </a:cubicBezTo>
                    <a:cubicBezTo>
                      <a:pt x="2976989" y="121811"/>
                      <a:pt x="2986976" y="109610"/>
                      <a:pt x="3005667" y="101600"/>
                    </a:cubicBezTo>
                    <a:cubicBezTo>
                      <a:pt x="3016362" y="97016"/>
                      <a:pt x="3028388" y="96477"/>
                      <a:pt x="3039533" y="93133"/>
                    </a:cubicBezTo>
                    <a:cubicBezTo>
                      <a:pt x="3056629" y="88004"/>
                      <a:pt x="3073400" y="81844"/>
                      <a:pt x="3090333" y="76200"/>
                    </a:cubicBezTo>
                    <a:lnTo>
                      <a:pt x="3115733" y="67733"/>
                    </a:lnTo>
                    <a:cubicBezTo>
                      <a:pt x="3141133" y="70555"/>
                      <a:pt x="3166724" y="71999"/>
                      <a:pt x="3191933" y="76200"/>
                    </a:cubicBezTo>
                    <a:cubicBezTo>
                      <a:pt x="3200736" y="77667"/>
                      <a:pt x="3209907" y="79716"/>
                      <a:pt x="3217333" y="84666"/>
                    </a:cubicBezTo>
                    <a:cubicBezTo>
                      <a:pt x="3227296" y="91308"/>
                      <a:pt x="3232266" y="104251"/>
                      <a:pt x="3242733" y="110066"/>
                    </a:cubicBezTo>
                    <a:cubicBezTo>
                      <a:pt x="3258336" y="118735"/>
                      <a:pt x="3293533" y="127000"/>
                      <a:pt x="3293533" y="127000"/>
                    </a:cubicBezTo>
                    <a:cubicBezTo>
                      <a:pt x="3448717" y="117301"/>
                      <a:pt x="3383756" y="118533"/>
                      <a:pt x="3488267" y="118533"/>
                    </a:cubicBezTo>
                  </a:path>
                </a:pathLst>
              </a:custGeom>
              <a:noFill/>
              <a:ln w="57150" cap="flat" cmpd="sng" algn="ctr">
                <a:solidFill>
                  <a:schemeClr val="bg1">
                    <a:lumMod val="50000"/>
                  </a:scheme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srgbClr val="7B4E13"/>
                  </a:solidFill>
                  <a:effectLst/>
                  <a:uLnTx/>
                  <a:uFillTx/>
                  <a:latin typeface="United Curriculum" pitchFamily="2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C1F82D50-1751-E53F-6773-B97F29FE8A49}"/>
                </a:ext>
              </a:extLst>
            </p:cNvPr>
            <p:cNvSpPr/>
            <p:nvPr/>
          </p:nvSpPr>
          <p:spPr>
            <a:xfrm>
              <a:off x="9758489" y="2020245"/>
              <a:ext cx="443916" cy="446126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ABeeZee"/>
                <a:ea typeface="+mn-ea"/>
                <a:cs typeface="+mn-cs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7B502C4C-914C-3D65-DAF4-A71B52F339F0}"/>
                </a:ext>
              </a:extLst>
            </p:cNvPr>
            <p:cNvSpPr/>
            <p:nvPr/>
          </p:nvSpPr>
          <p:spPr>
            <a:xfrm>
              <a:off x="9040474" y="4160867"/>
              <a:ext cx="443916" cy="446126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ABeeZee"/>
                <a:ea typeface="+mn-ea"/>
                <a:cs typeface="+mn-cs"/>
              </a:endParaRP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EE22CBCB-AE70-3FC6-4EEC-1DDEA8DAAD2C}"/>
                </a:ext>
              </a:extLst>
            </p:cNvPr>
            <p:cNvSpPr/>
            <p:nvPr/>
          </p:nvSpPr>
          <p:spPr>
            <a:xfrm>
              <a:off x="9127829" y="2392049"/>
              <a:ext cx="2126344" cy="2126344"/>
            </a:xfrm>
            <a:prstGeom prst="ellipse">
              <a:avLst/>
            </a:prstGeom>
            <a:noFill/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ABeeZee"/>
                <a:ea typeface="+mn-ea"/>
                <a:cs typeface="+mn-cs"/>
              </a:endParaRPr>
            </a:p>
          </p:txBody>
        </p:sp>
      </p:grpSp>
      <p:sp>
        <p:nvSpPr>
          <p:cNvPr id="145" name="TextBox 144">
            <a:extLst>
              <a:ext uri="{FF2B5EF4-FFF2-40B4-BE49-F238E27FC236}">
                <a16:creationId xmlns:a16="http://schemas.microsoft.com/office/drawing/2014/main" id="{02A0054D-42F3-81FA-8E4A-0D1C72600FC7}"/>
              </a:ext>
            </a:extLst>
          </p:cNvPr>
          <p:cNvSpPr txBox="1"/>
          <p:nvPr/>
        </p:nvSpPr>
        <p:spPr>
          <a:xfrm>
            <a:off x="7622863" y="2143239"/>
            <a:ext cx="2048995" cy="294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100" b="1" noProof="0">
                <a:latin typeface="ABeeZee"/>
              </a:rPr>
              <a:t>diffuse</a:t>
            </a:r>
            <a:r>
              <a:rPr lang="en-GB" sz="1100" noProof="0">
                <a:latin typeface="ABeeZee"/>
              </a:rPr>
              <a:t> reflection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E6BCD6EB-91D4-3BAF-ECAC-7BE5A1C967C2}"/>
              </a:ext>
            </a:extLst>
          </p:cNvPr>
          <p:cNvSpPr txBox="1"/>
          <p:nvPr/>
        </p:nvSpPr>
        <p:spPr>
          <a:xfrm>
            <a:off x="5635754" y="2593567"/>
            <a:ext cx="3835431" cy="294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1100" b="1" noProof="0">
                <a:latin typeface="ABeeZee" panose="020B0604020202020204" charset="0"/>
              </a:rPr>
              <a:t>Most</a:t>
            </a:r>
            <a:r>
              <a:rPr lang="en-GB" sz="1100" noProof="0">
                <a:latin typeface="ABeeZee" panose="020B0604020202020204" charset="0"/>
              </a:rPr>
              <a:t> surfaces reflect light </a:t>
            </a:r>
            <a:r>
              <a:rPr lang="en-GB" sz="1100" b="1" noProof="0">
                <a:latin typeface="ABeeZee" panose="020B0604020202020204" charset="0"/>
              </a:rPr>
              <a:t>diffusely</a:t>
            </a:r>
            <a:r>
              <a:rPr lang="en-GB" sz="1100" noProof="0">
                <a:latin typeface="ABeeZee" panose="020B0604020202020204" charset="0"/>
              </a:rPr>
              <a:t> (scatter it).</a:t>
            </a:r>
          </a:p>
        </p:txBody>
      </p:sp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B6858EAA-8C2F-BA29-B644-D6ADDA1C1817}"/>
              </a:ext>
            </a:extLst>
          </p:cNvPr>
          <p:cNvCxnSpPr>
            <a:cxnSpLocks/>
          </p:cNvCxnSpPr>
          <p:nvPr/>
        </p:nvCxnSpPr>
        <p:spPr>
          <a:xfrm>
            <a:off x="147926" y="2998775"/>
            <a:ext cx="9612091" cy="82804"/>
          </a:xfrm>
          <a:prstGeom prst="line">
            <a:avLst/>
          </a:prstGeom>
          <a:ln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3" name="TextBox 182">
            <a:extLst>
              <a:ext uri="{FF2B5EF4-FFF2-40B4-BE49-F238E27FC236}">
                <a16:creationId xmlns:a16="http://schemas.microsoft.com/office/drawing/2014/main" id="{F5D38F4E-3A6C-69CC-0D18-EC1AD2ADF1EA}"/>
              </a:ext>
            </a:extLst>
          </p:cNvPr>
          <p:cNvSpPr txBox="1"/>
          <p:nvPr/>
        </p:nvSpPr>
        <p:spPr>
          <a:xfrm>
            <a:off x="2386419" y="3798272"/>
            <a:ext cx="462151" cy="294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100" noProof="0">
                <a:latin typeface="ABeeZee"/>
              </a:rPr>
              <a:t>air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7BEBCBFA-A228-BB42-7157-5223A459C362}"/>
              </a:ext>
            </a:extLst>
          </p:cNvPr>
          <p:cNvSpPr txBox="1"/>
          <p:nvPr/>
        </p:nvSpPr>
        <p:spPr>
          <a:xfrm>
            <a:off x="2675586" y="3859778"/>
            <a:ext cx="546172" cy="294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100" noProof="0">
                <a:latin typeface="ABeeZee"/>
              </a:rPr>
              <a:t>glass</a:t>
            </a: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712FD858-1F60-18BA-D391-CA224349576E}"/>
              </a:ext>
            </a:extLst>
          </p:cNvPr>
          <p:cNvSpPr txBox="1"/>
          <p:nvPr/>
        </p:nvSpPr>
        <p:spPr>
          <a:xfrm>
            <a:off x="1289222" y="3673448"/>
            <a:ext cx="2646478" cy="294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100" noProof="0">
                <a:latin typeface="ABeeZee"/>
              </a:rPr>
              <a:t>incident ray</a:t>
            </a: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232EFF3A-AFD5-D0F3-34BE-EF49960CA760}"/>
              </a:ext>
            </a:extLst>
          </p:cNvPr>
          <p:cNvSpPr txBox="1"/>
          <p:nvPr/>
        </p:nvSpPr>
        <p:spPr>
          <a:xfrm>
            <a:off x="3198348" y="4841236"/>
            <a:ext cx="1068489" cy="294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100" noProof="0">
                <a:latin typeface="ABeeZee"/>
              </a:rPr>
              <a:t>refracted ray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2891F586-D701-9BC9-4110-1937A1B43FC9}"/>
              </a:ext>
            </a:extLst>
          </p:cNvPr>
          <p:cNvSpPr txBox="1"/>
          <p:nvPr/>
        </p:nvSpPr>
        <p:spPr>
          <a:xfrm>
            <a:off x="3805879" y="5107385"/>
            <a:ext cx="982228" cy="294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100" noProof="0">
                <a:latin typeface="ABeeZee"/>
              </a:rPr>
              <a:t>normal line</a:t>
            </a:r>
          </a:p>
        </p:txBody>
      </p:sp>
      <p:sp>
        <p:nvSpPr>
          <p:cNvPr id="204" name="Partial Circle 203">
            <a:extLst>
              <a:ext uri="{FF2B5EF4-FFF2-40B4-BE49-F238E27FC236}">
                <a16:creationId xmlns:a16="http://schemas.microsoft.com/office/drawing/2014/main" id="{BDB25901-3486-2570-51DB-1EC2CFE622B6}"/>
              </a:ext>
            </a:extLst>
          </p:cNvPr>
          <p:cNvSpPr/>
          <p:nvPr/>
        </p:nvSpPr>
        <p:spPr>
          <a:xfrm rot="10800000">
            <a:off x="2445020" y="4400069"/>
            <a:ext cx="546171" cy="546171"/>
          </a:xfrm>
          <a:prstGeom prst="pie">
            <a:avLst>
              <a:gd name="adj1" fmla="val 0"/>
              <a:gd name="adj2" fmla="val 3598102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/>
              </a:solidFill>
            </a:endParaRPr>
          </a:p>
        </p:txBody>
      </p:sp>
      <p:sp>
        <p:nvSpPr>
          <p:cNvPr id="205" name="Partial Circle 204">
            <a:extLst>
              <a:ext uri="{FF2B5EF4-FFF2-40B4-BE49-F238E27FC236}">
                <a16:creationId xmlns:a16="http://schemas.microsoft.com/office/drawing/2014/main" id="{384CC8A1-11C9-1CEC-FBB4-204010A64A9C}"/>
              </a:ext>
            </a:extLst>
          </p:cNvPr>
          <p:cNvSpPr/>
          <p:nvPr/>
        </p:nvSpPr>
        <p:spPr>
          <a:xfrm>
            <a:off x="2486914" y="4417374"/>
            <a:ext cx="546171" cy="546171"/>
          </a:xfrm>
          <a:prstGeom prst="pie">
            <a:avLst>
              <a:gd name="adj1" fmla="val 0"/>
              <a:gd name="adj2" fmla="val 192588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/>
              </a:solidFill>
            </a:endParaRPr>
          </a:p>
        </p:txBody>
      </p:sp>
      <p:pic>
        <p:nvPicPr>
          <p:cNvPr id="206" name="Picture 205">
            <a:extLst>
              <a:ext uri="{FF2B5EF4-FFF2-40B4-BE49-F238E27FC236}">
                <a16:creationId xmlns:a16="http://schemas.microsoft.com/office/drawing/2014/main" id="{05EB918A-22BA-45B4-BF7C-96D81C0A9E7F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</a:blip>
          <a:stretch>
            <a:fillRect/>
          </a:stretch>
        </p:blipFill>
        <p:spPr>
          <a:xfrm>
            <a:off x="1915816" y="3838680"/>
            <a:ext cx="2353538" cy="2512771"/>
          </a:xfrm>
          <a:prstGeom prst="rect">
            <a:avLst/>
          </a:prstGeom>
        </p:spPr>
      </p:pic>
      <p:sp>
        <p:nvSpPr>
          <p:cNvPr id="208" name="TextBox 207">
            <a:extLst>
              <a:ext uri="{FF2B5EF4-FFF2-40B4-BE49-F238E27FC236}">
                <a16:creationId xmlns:a16="http://schemas.microsoft.com/office/drawing/2014/main" id="{2C71BE91-F2F5-A902-D60A-B08DCB692639}"/>
              </a:ext>
            </a:extLst>
          </p:cNvPr>
          <p:cNvSpPr txBox="1"/>
          <p:nvPr/>
        </p:nvSpPr>
        <p:spPr>
          <a:xfrm>
            <a:off x="3943493" y="6156362"/>
            <a:ext cx="1068489" cy="294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100" noProof="0">
                <a:latin typeface="ABeeZee"/>
              </a:rPr>
              <a:t>emerging ray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8C5FA2ED-ED07-BFDA-C63D-8087A430C6FD}"/>
              </a:ext>
            </a:extLst>
          </p:cNvPr>
          <p:cNvSpPr txBox="1"/>
          <p:nvPr/>
        </p:nvSpPr>
        <p:spPr>
          <a:xfrm>
            <a:off x="47249" y="4829972"/>
            <a:ext cx="2365295" cy="735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1100" noProof="0">
                <a:latin typeface="ABeeZee" panose="020B0604020202020204" charset="0"/>
              </a:rPr>
              <a:t>Light slows down on entering more dense media.</a:t>
            </a:r>
          </a:p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1100" noProof="0">
                <a:latin typeface="ABeeZee" panose="020B0604020202020204" charset="0"/>
              </a:rPr>
              <a:t>It turns towards the normal.</a:t>
            </a:r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9D32601F-D731-C7D1-8BEF-2F27383B0585}"/>
              </a:ext>
            </a:extLst>
          </p:cNvPr>
          <p:cNvSpPr txBox="1"/>
          <p:nvPr/>
        </p:nvSpPr>
        <p:spPr>
          <a:xfrm>
            <a:off x="1440893" y="5856600"/>
            <a:ext cx="2424257" cy="735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1100" noProof="0">
                <a:latin typeface="ABeeZee" panose="020B0604020202020204" charset="0"/>
              </a:rPr>
              <a:t>Light gets faster on entering less dense media.</a:t>
            </a:r>
          </a:p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1100" noProof="0">
                <a:latin typeface="ABeeZee" panose="020B0604020202020204" charset="0"/>
              </a:rPr>
              <a:t>It turns away from the normal.</a:t>
            </a: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EEC37994-5697-E3A8-3FE4-D2E9F335BEF6}"/>
              </a:ext>
            </a:extLst>
          </p:cNvPr>
          <p:cNvSpPr txBox="1"/>
          <p:nvPr/>
        </p:nvSpPr>
        <p:spPr>
          <a:xfrm>
            <a:off x="1546738" y="3113418"/>
            <a:ext cx="2736504" cy="514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GB" sz="1100" noProof="0">
                <a:latin typeface="ABeeZee" panose="020B0604020202020204" charset="0"/>
              </a:rPr>
              <a:t>As the angle of incidence increases, there is more refraction.</a:t>
            </a:r>
          </a:p>
        </p:txBody>
      </p:sp>
      <p:pic>
        <p:nvPicPr>
          <p:cNvPr id="240" name="Picture 239">
            <a:extLst>
              <a:ext uri="{FF2B5EF4-FFF2-40B4-BE49-F238E27FC236}">
                <a16:creationId xmlns:a16="http://schemas.microsoft.com/office/drawing/2014/main" id="{BCAF05B3-BBDA-9C4D-45AB-587CE319C33A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</a:blip>
          <a:stretch>
            <a:fillRect/>
          </a:stretch>
        </p:blipFill>
        <p:spPr>
          <a:xfrm>
            <a:off x="5354230" y="4049783"/>
            <a:ext cx="2721084" cy="914350"/>
          </a:xfrm>
          <a:prstGeom prst="rect">
            <a:avLst/>
          </a:prstGeom>
        </p:spPr>
      </p:pic>
      <p:sp>
        <p:nvSpPr>
          <p:cNvPr id="243" name="Rectangle 11">
            <a:extLst>
              <a:ext uri="{FF2B5EF4-FFF2-40B4-BE49-F238E27FC236}">
                <a16:creationId xmlns:a16="http://schemas.microsoft.com/office/drawing/2014/main" id="{B4F5F903-9999-F22A-C515-53195E02DAC9}"/>
              </a:ext>
            </a:extLst>
          </p:cNvPr>
          <p:cNvSpPr/>
          <p:nvPr/>
        </p:nvSpPr>
        <p:spPr>
          <a:xfrm flipH="1">
            <a:off x="8771466" y="3279938"/>
            <a:ext cx="1076897" cy="190396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8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GB" sz="1200" b="1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Lenses</a:t>
            </a:r>
            <a:endParaRPr lang="en-GB" sz="900" noProof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1180A934-84D5-CD12-B325-0B227E2C3B2C}"/>
              </a:ext>
            </a:extLst>
          </p:cNvPr>
          <p:cNvSpPr txBox="1"/>
          <p:nvPr/>
        </p:nvSpPr>
        <p:spPr>
          <a:xfrm>
            <a:off x="4575276" y="3681436"/>
            <a:ext cx="1692040" cy="514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100" noProof="0">
                <a:latin typeface="ABeeZee"/>
              </a:rPr>
              <a:t>incident light parallel to central normal</a:t>
            </a: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571026C9-6AD7-70B5-CB11-49050F1F97A6}"/>
              </a:ext>
            </a:extLst>
          </p:cNvPr>
          <p:cNvSpPr txBox="1"/>
          <p:nvPr/>
        </p:nvSpPr>
        <p:spPr>
          <a:xfrm>
            <a:off x="6796326" y="4188703"/>
            <a:ext cx="982228" cy="294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100" noProof="0">
                <a:latin typeface="ABeeZee"/>
              </a:rPr>
              <a:t>focus</a:t>
            </a: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9DFB395F-8B30-1569-94A1-27B6EC3F96EE}"/>
              </a:ext>
            </a:extLst>
          </p:cNvPr>
          <p:cNvSpPr txBox="1"/>
          <p:nvPr/>
        </p:nvSpPr>
        <p:spPr>
          <a:xfrm>
            <a:off x="5662689" y="4884257"/>
            <a:ext cx="1452971" cy="294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100" noProof="0">
                <a:latin typeface="ABeeZee"/>
              </a:rPr>
              <a:t>converging lens</a:t>
            </a: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644CEC82-4585-728E-07A1-ACB7A3C5E795}"/>
              </a:ext>
            </a:extLst>
          </p:cNvPr>
          <p:cNvSpPr txBox="1"/>
          <p:nvPr/>
        </p:nvSpPr>
        <p:spPr>
          <a:xfrm>
            <a:off x="6471258" y="3202932"/>
            <a:ext cx="2736504" cy="514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GB" sz="1100" noProof="0">
                <a:latin typeface="ABeeZee" panose="020B0604020202020204" charset="0"/>
              </a:rPr>
              <a:t>Converging lenses form a focus       and can form a clear image.</a:t>
            </a: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1669EB55-8C5C-C392-2F0A-C7FC26F6A467}"/>
              </a:ext>
            </a:extLst>
          </p:cNvPr>
          <p:cNvSpPr txBox="1"/>
          <p:nvPr/>
        </p:nvSpPr>
        <p:spPr>
          <a:xfrm>
            <a:off x="5252245" y="5320862"/>
            <a:ext cx="4322885" cy="955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1100" b="1" noProof="0">
                <a:latin typeface="ABeeZee" panose="020B0604020202020204" charset="0"/>
              </a:rPr>
              <a:t>The focal length is the distance from lens to focus, or lens to image.</a:t>
            </a:r>
          </a:p>
          <a:p>
            <a:pPr marL="171450" indent="-1714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1100" b="1" noProof="0">
                <a:latin typeface="ABeeZee" panose="020B0604020202020204" charset="0"/>
              </a:rPr>
              <a:t>Thicker lenses (more curved) refract more, have a closer focus and longer focal length.</a:t>
            </a:r>
            <a:endParaRPr lang="en-GB" sz="1100" noProof="0">
              <a:latin typeface="ABeeZee" panose="020B0604020202020204" charset="0"/>
            </a:endParaRPr>
          </a:p>
        </p:txBody>
      </p:sp>
      <p:sp>
        <p:nvSpPr>
          <p:cNvPr id="3" name="Text Box 1">
            <a:extLst>
              <a:ext uri="{FF2B5EF4-FFF2-40B4-BE49-F238E27FC236}">
                <a16:creationId xmlns:a16="http://schemas.microsoft.com/office/drawing/2014/main" id="{183BB4EA-65BF-1832-BBB9-E88EF789826E}"/>
              </a:ext>
            </a:extLst>
          </p:cNvPr>
          <p:cNvSpPr txBox="1">
            <a:spLocks/>
          </p:cNvSpPr>
          <p:nvPr/>
        </p:nvSpPr>
        <p:spPr>
          <a:xfrm>
            <a:off x="3327663" y="6578480"/>
            <a:ext cx="6578338" cy="28130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GB" sz="1000" kern="1200" noProof="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Science  |  </a:t>
            </a:r>
            <a:r>
              <a:rPr lang="en-GB" sz="1000" noProof="0">
                <a:solidFill>
                  <a:schemeClr val="bg1">
                    <a:lumMod val="65000"/>
                  </a:schemeClr>
                </a:solidFill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7.06:</a:t>
            </a:r>
            <a:r>
              <a:rPr lang="en-GB" sz="1000" kern="1200" noProof="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Sound and light  |  Knowledge Organiser</a:t>
            </a:r>
            <a:endParaRPr lang="en-GB" sz="1100" noProof="0">
              <a:solidFill>
                <a:schemeClr val="bg1">
                  <a:lumMod val="65000"/>
                </a:schemeClr>
              </a:solidFill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GB" sz="1000" kern="1200" noProof="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 noProof="0">
              <a:solidFill>
                <a:schemeClr val="bg1">
                  <a:lumMod val="65000"/>
                </a:schemeClr>
              </a:solidFill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515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C1C09-82DE-4DFB-C0C8-0484C15F3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>
            <a:extLst>
              <a:ext uri="{FF2B5EF4-FFF2-40B4-BE49-F238E27FC236}">
                <a16:creationId xmlns:a16="http://schemas.microsoft.com/office/drawing/2014/main" id="{861A0C1B-2C58-FCFB-E28C-1733981C1FF8}"/>
              </a:ext>
            </a:extLst>
          </p:cNvPr>
          <p:cNvSpPr txBox="1">
            <a:spLocks/>
          </p:cNvSpPr>
          <p:nvPr/>
        </p:nvSpPr>
        <p:spPr>
          <a:xfrm>
            <a:off x="176818" y="227483"/>
            <a:ext cx="4726693" cy="40942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GB" b="1" spc="100" noProof="0" dirty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Sound and Light</a:t>
            </a:r>
            <a:endParaRPr lang="en-GB" noProof="0" dirty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4" name="Rectangle 11">
            <a:extLst>
              <a:ext uri="{FF2B5EF4-FFF2-40B4-BE49-F238E27FC236}">
                <a16:creationId xmlns:a16="http://schemas.microsoft.com/office/drawing/2014/main" id="{374341E8-FE4A-B231-8D8A-93F76D659498}"/>
              </a:ext>
            </a:extLst>
          </p:cNvPr>
          <p:cNvSpPr/>
          <p:nvPr/>
        </p:nvSpPr>
        <p:spPr>
          <a:xfrm>
            <a:off x="50424" y="781385"/>
            <a:ext cx="1368801" cy="238405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200" b="1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Coloured light</a:t>
            </a:r>
            <a:endParaRPr lang="en-GB" sz="900" noProof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10" name="Straight Connector 309">
            <a:extLst>
              <a:ext uri="{FF2B5EF4-FFF2-40B4-BE49-F238E27FC236}">
                <a16:creationId xmlns:a16="http://schemas.microsoft.com/office/drawing/2014/main" id="{71B7E924-0811-1ED2-5650-39D8E5534C40}"/>
              </a:ext>
            </a:extLst>
          </p:cNvPr>
          <p:cNvCxnSpPr>
            <a:cxnSpLocks/>
          </p:cNvCxnSpPr>
          <p:nvPr/>
        </p:nvCxnSpPr>
        <p:spPr>
          <a:xfrm>
            <a:off x="4350623" y="856230"/>
            <a:ext cx="0" cy="39609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9117E45B-162C-F3EB-2423-C1E64D28BB1F}"/>
              </a:ext>
            </a:extLst>
          </p:cNvPr>
          <p:cNvSpPr txBox="1"/>
          <p:nvPr/>
        </p:nvSpPr>
        <p:spPr>
          <a:xfrm>
            <a:off x="106546" y="1083666"/>
            <a:ext cx="3810936" cy="514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1100" noProof="0">
                <a:latin typeface="ABeeZee" panose="020B0604020202020204" charset="0"/>
              </a:rPr>
              <a:t>Luminous objects emit light of particular colours.</a:t>
            </a:r>
          </a:p>
          <a:p>
            <a:pPr marL="171450" indent="-171450" algn="l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1100" noProof="0">
                <a:latin typeface="ABeeZee" panose="020B0604020202020204" charset="0"/>
              </a:rPr>
              <a:t>Most common sources emit white light.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1C9A4F-926B-146C-06E1-EBE7C13DDE07}"/>
              </a:ext>
            </a:extLst>
          </p:cNvPr>
          <p:cNvSpPr txBox="1"/>
          <p:nvPr/>
        </p:nvSpPr>
        <p:spPr>
          <a:xfrm>
            <a:off x="3018981" y="1977470"/>
            <a:ext cx="1529615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noProof="0">
                <a:latin typeface="ABeeZee"/>
              </a:rPr>
              <a:t>red</a:t>
            </a:r>
          </a:p>
          <a:p>
            <a:r>
              <a:rPr lang="en-GB" sz="1100" noProof="0">
                <a:latin typeface="ABeeZee"/>
              </a:rPr>
              <a:t>orange</a:t>
            </a:r>
          </a:p>
          <a:p>
            <a:r>
              <a:rPr lang="en-GB" sz="1100" noProof="0">
                <a:latin typeface="ABeeZee"/>
              </a:rPr>
              <a:t>yellow</a:t>
            </a:r>
          </a:p>
          <a:p>
            <a:r>
              <a:rPr lang="en-GB" sz="1100" noProof="0">
                <a:latin typeface="ABeeZee"/>
              </a:rPr>
              <a:t>green</a:t>
            </a:r>
          </a:p>
          <a:p>
            <a:r>
              <a:rPr lang="en-GB" sz="1100" noProof="0">
                <a:latin typeface="ABeeZee"/>
              </a:rPr>
              <a:t>blue</a:t>
            </a:r>
          </a:p>
          <a:p>
            <a:r>
              <a:rPr lang="en-GB" sz="1100" noProof="0">
                <a:latin typeface="ABeeZee"/>
              </a:rPr>
              <a:t>indigo</a:t>
            </a:r>
          </a:p>
          <a:p>
            <a:r>
              <a:rPr lang="en-GB" sz="1100" noProof="0">
                <a:latin typeface="ABeeZee"/>
              </a:rPr>
              <a:t>violet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1007C8-1B1F-73AB-2591-CCCC54D4AFE7}"/>
              </a:ext>
            </a:extLst>
          </p:cNvPr>
          <p:cNvSpPr txBox="1"/>
          <p:nvPr/>
        </p:nvSpPr>
        <p:spPr>
          <a:xfrm>
            <a:off x="2104076" y="1722639"/>
            <a:ext cx="9597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noProof="0">
                <a:latin typeface="ABeeZee"/>
              </a:rPr>
              <a:t>visible spectrum</a:t>
            </a:r>
          </a:p>
        </p:txBody>
      </p:sp>
      <p:pic>
        <p:nvPicPr>
          <p:cNvPr id="7" name="Picture 6" descr="A rainbow colored light coming from a triangle&#10;&#10;Description automatically generated with medium confidence">
            <a:extLst>
              <a:ext uri="{FF2B5EF4-FFF2-40B4-BE49-F238E27FC236}">
                <a16:creationId xmlns:a16="http://schemas.microsoft.com/office/drawing/2014/main" id="{245AF04C-260D-6838-808C-80D7C9FDF6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644" y="1835940"/>
            <a:ext cx="1708343" cy="113123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C73AEF8-3B1F-FB89-A36F-27387C6F91D6}"/>
              </a:ext>
            </a:extLst>
          </p:cNvPr>
          <p:cNvSpPr txBox="1"/>
          <p:nvPr/>
        </p:nvSpPr>
        <p:spPr>
          <a:xfrm>
            <a:off x="708149" y="2264798"/>
            <a:ext cx="6855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noProof="0">
                <a:solidFill>
                  <a:srgbClr val="000000"/>
                </a:solidFill>
                <a:latin typeface="ABeeZee"/>
              </a:rPr>
              <a:t>white </a:t>
            </a:r>
            <a:br>
              <a:rPr lang="en-GB" sz="1100" noProof="0">
                <a:solidFill>
                  <a:srgbClr val="000000"/>
                </a:solidFill>
                <a:latin typeface="ABeeZee"/>
              </a:rPr>
            </a:br>
            <a:r>
              <a:rPr lang="en-GB" sz="1100" noProof="0">
                <a:solidFill>
                  <a:srgbClr val="000000"/>
                </a:solidFill>
                <a:latin typeface="ABeeZee"/>
              </a:rPr>
              <a:t>light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A1D082D-8C9D-9DA5-24BB-3F1AE60197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123" y="2328674"/>
            <a:ext cx="834446" cy="5135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C1A15C3-CAE2-01D5-752D-AD354AE0FCB8}"/>
              </a:ext>
            </a:extLst>
          </p:cNvPr>
          <p:cNvSpPr txBox="1"/>
          <p:nvPr/>
        </p:nvSpPr>
        <p:spPr>
          <a:xfrm>
            <a:off x="1149492" y="2957937"/>
            <a:ext cx="6855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noProof="0">
                <a:solidFill>
                  <a:srgbClr val="000000"/>
                </a:solidFill>
                <a:latin typeface="ABeeZee"/>
              </a:rPr>
              <a:t>glass prism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23CF079-17CE-B408-8D2E-F6733D81C53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1988" t="64014" r="21932" b="24415"/>
          <a:stretch/>
        </p:blipFill>
        <p:spPr>
          <a:xfrm>
            <a:off x="2938792" y="4817181"/>
            <a:ext cx="501777" cy="22795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DB536E93-1C1A-63F6-D131-274F8ED694A8}"/>
              </a:ext>
            </a:extLst>
          </p:cNvPr>
          <p:cNvSpPr/>
          <p:nvPr/>
        </p:nvSpPr>
        <p:spPr>
          <a:xfrm>
            <a:off x="1680446" y="3489754"/>
            <a:ext cx="918414" cy="24168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b="1">
                <a:solidFill>
                  <a:schemeClr val="tx1"/>
                </a:solidFill>
                <a:latin typeface="ABeeZee" panose="020B0604020202020204" charset="0"/>
              </a:rPr>
              <a:t>c</a:t>
            </a:r>
            <a:r>
              <a:rPr lang="en-GB" sz="1100" b="1" noProof="0" err="1">
                <a:solidFill>
                  <a:schemeClr val="tx1"/>
                </a:solidFill>
                <a:latin typeface="ABeeZee" panose="020B0604020202020204" charset="0"/>
              </a:rPr>
              <a:t>olour</a:t>
            </a:r>
            <a:endParaRPr lang="en-GB" sz="1100" b="1" noProof="0">
              <a:solidFill>
                <a:schemeClr val="tx1"/>
              </a:solidFill>
              <a:latin typeface="ABeeZee" panose="020B060402020202020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F896320-24B8-6017-4700-3E8169639106}"/>
              </a:ext>
            </a:extLst>
          </p:cNvPr>
          <p:cNvSpPr/>
          <p:nvPr/>
        </p:nvSpPr>
        <p:spPr>
          <a:xfrm>
            <a:off x="948637" y="4066077"/>
            <a:ext cx="918414" cy="24168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noProof="0">
                <a:solidFill>
                  <a:schemeClr val="tx1"/>
                </a:solidFill>
                <a:latin typeface="ABeeZee" panose="020B0604020202020204" charset="0"/>
              </a:rPr>
              <a:t>violet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E4B16AC-F980-AF36-84FC-9E8C49B73EB2}"/>
              </a:ext>
            </a:extLst>
          </p:cNvPr>
          <p:cNvSpPr/>
          <p:nvPr/>
        </p:nvSpPr>
        <p:spPr>
          <a:xfrm>
            <a:off x="2421902" y="4066076"/>
            <a:ext cx="918414" cy="24168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noProof="0">
                <a:solidFill>
                  <a:schemeClr val="tx1"/>
                </a:solidFill>
                <a:latin typeface="ABeeZee" panose="020B0604020202020204" charset="0"/>
              </a:rPr>
              <a:t>red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C1433E3-0754-8CE1-A7B8-6259EA7AE8C0}"/>
              </a:ext>
            </a:extLst>
          </p:cNvPr>
          <p:cNvSpPr/>
          <p:nvPr/>
        </p:nvSpPr>
        <p:spPr>
          <a:xfrm>
            <a:off x="948637" y="4484247"/>
            <a:ext cx="918414" cy="24168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noProof="0">
                <a:solidFill>
                  <a:schemeClr val="tx1"/>
                </a:solidFill>
                <a:latin typeface="ABeeZee" panose="020B0604020202020204" charset="0"/>
              </a:rPr>
              <a:t>high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3AF67C7-E452-8824-FCF4-470F94AA8EA3}"/>
              </a:ext>
            </a:extLst>
          </p:cNvPr>
          <p:cNvSpPr/>
          <p:nvPr/>
        </p:nvSpPr>
        <p:spPr>
          <a:xfrm>
            <a:off x="2421902" y="4484246"/>
            <a:ext cx="918414" cy="24168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noProof="0">
                <a:solidFill>
                  <a:schemeClr val="tx1"/>
                </a:solidFill>
                <a:latin typeface="ABeeZee" panose="020B0604020202020204" charset="0"/>
              </a:rPr>
              <a:t>low</a:t>
            </a:r>
          </a:p>
        </p:txBody>
      </p: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805B685D-5BF1-4CF5-0B4F-C3E1156EEE11}"/>
              </a:ext>
            </a:extLst>
          </p:cNvPr>
          <p:cNvCxnSpPr>
            <a:cxnSpLocks/>
            <a:stCxn id="23" idx="2"/>
            <a:endCxn id="24" idx="0"/>
          </p:cNvCxnSpPr>
          <p:nvPr/>
        </p:nvCxnSpPr>
        <p:spPr>
          <a:xfrm rot="5400000">
            <a:off x="1606430" y="3532854"/>
            <a:ext cx="334638" cy="731809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350871A0-7D1E-7E5A-FECC-09148A130C07}"/>
              </a:ext>
            </a:extLst>
          </p:cNvPr>
          <p:cNvCxnSpPr>
            <a:cxnSpLocks/>
            <a:stCxn id="23" idx="2"/>
            <a:endCxn id="25" idx="0"/>
          </p:cNvCxnSpPr>
          <p:nvPr/>
        </p:nvCxnSpPr>
        <p:spPr>
          <a:xfrm rot="16200000" flipH="1">
            <a:off x="2343063" y="3528029"/>
            <a:ext cx="334637" cy="741456"/>
          </a:xfrm>
          <a:prstGeom prst="bentConnector3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DB69A76-C0FD-171C-B1EA-2C42E24BF3CF}"/>
              </a:ext>
            </a:extLst>
          </p:cNvPr>
          <p:cNvCxnSpPr>
            <a:cxnSpLocks/>
            <a:stCxn id="24" idx="2"/>
            <a:endCxn id="26" idx="0"/>
          </p:cNvCxnSpPr>
          <p:nvPr/>
        </p:nvCxnSpPr>
        <p:spPr>
          <a:xfrm>
            <a:off x="1407844" y="4307762"/>
            <a:ext cx="0" cy="17648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A2586B0-A3BA-65A8-210F-118C32FB192F}"/>
              </a:ext>
            </a:extLst>
          </p:cNvPr>
          <p:cNvCxnSpPr>
            <a:cxnSpLocks/>
            <a:stCxn id="25" idx="2"/>
            <a:endCxn id="27" idx="0"/>
          </p:cNvCxnSpPr>
          <p:nvPr/>
        </p:nvCxnSpPr>
        <p:spPr>
          <a:xfrm>
            <a:off x="2881109" y="4307761"/>
            <a:ext cx="0" cy="17648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950F4BEB-7D97-EF70-1770-0555E617D553}"/>
              </a:ext>
            </a:extLst>
          </p:cNvPr>
          <p:cNvSpPr/>
          <p:nvPr/>
        </p:nvSpPr>
        <p:spPr>
          <a:xfrm>
            <a:off x="1735262" y="4924291"/>
            <a:ext cx="918414" cy="24168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noProof="0">
                <a:solidFill>
                  <a:schemeClr val="tx1"/>
                </a:solidFill>
                <a:latin typeface="ABeeZee" panose="020B0604020202020204" charset="0"/>
              </a:rPr>
              <a:t>frequency</a:t>
            </a:r>
          </a:p>
        </p:txBody>
      </p:sp>
      <p:cxnSp>
        <p:nvCxnSpPr>
          <p:cNvPr id="56" name="Connector: Elbow 55">
            <a:extLst>
              <a:ext uri="{FF2B5EF4-FFF2-40B4-BE49-F238E27FC236}">
                <a16:creationId xmlns:a16="http://schemas.microsoft.com/office/drawing/2014/main" id="{E59646C0-4921-87F2-FE2E-F3A85217164A}"/>
              </a:ext>
            </a:extLst>
          </p:cNvPr>
          <p:cNvCxnSpPr>
            <a:cxnSpLocks/>
            <a:stCxn id="26" idx="2"/>
            <a:endCxn id="51" idx="1"/>
          </p:cNvCxnSpPr>
          <p:nvPr/>
        </p:nvCxnSpPr>
        <p:spPr>
          <a:xfrm rot="16200000" flipH="1">
            <a:off x="1411952" y="4721824"/>
            <a:ext cx="319202" cy="327418"/>
          </a:xfrm>
          <a:prstGeom prst="bentConnector2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or: Elbow 58">
            <a:extLst>
              <a:ext uri="{FF2B5EF4-FFF2-40B4-BE49-F238E27FC236}">
                <a16:creationId xmlns:a16="http://schemas.microsoft.com/office/drawing/2014/main" id="{6C031E1F-E4A6-1041-7CC8-EB60D2B34B3D}"/>
              </a:ext>
            </a:extLst>
          </p:cNvPr>
          <p:cNvCxnSpPr>
            <a:cxnSpLocks/>
            <a:stCxn id="27" idx="2"/>
            <a:endCxn id="51" idx="3"/>
          </p:cNvCxnSpPr>
          <p:nvPr/>
        </p:nvCxnSpPr>
        <p:spPr>
          <a:xfrm rot="5400000">
            <a:off x="2607792" y="4771816"/>
            <a:ext cx="319203" cy="227433"/>
          </a:xfrm>
          <a:prstGeom prst="bentConnector2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Picture 74">
            <a:extLst>
              <a:ext uri="{FF2B5EF4-FFF2-40B4-BE49-F238E27FC236}">
                <a16:creationId xmlns:a16="http://schemas.microsoft.com/office/drawing/2014/main" id="{593B8AB7-C398-EAAD-7C6E-A5EB9F94330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1545" t="38453" r="21917" b="49968"/>
          <a:stretch/>
        </p:blipFill>
        <p:spPr>
          <a:xfrm>
            <a:off x="855643" y="4796706"/>
            <a:ext cx="522288" cy="23083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41C26713-D46A-C377-D92D-C88C79210A27}"/>
              </a:ext>
            </a:extLst>
          </p:cNvPr>
          <p:cNvSpPr txBox="1"/>
          <p:nvPr/>
        </p:nvSpPr>
        <p:spPr>
          <a:xfrm>
            <a:off x="540940" y="5403059"/>
            <a:ext cx="4290975" cy="1056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200" b="1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Coloured filters: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transparent objects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transmit own colour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selectively absorb any other colour of incident light 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263BE36-5928-3F24-DC8E-8D7F27304B7F}"/>
              </a:ext>
            </a:extLst>
          </p:cNvPr>
          <p:cNvSpPr txBox="1"/>
          <p:nvPr/>
        </p:nvSpPr>
        <p:spPr>
          <a:xfrm>
            <a:off x="2672664" y="5724288"/>
            <a:ext cx="1897656" cy="276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000" noProof="0">
                <a:latin typeface="ABeeZee"/>
              </a:rPr>
              <a:t>white light incident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6C90BE2-A8FD-204A-D151-07901548E120}"/>
              </a:ext>
            </a:extLst>
          </p:cNvPr>
          <p:cNvSpPr txBox="1"/>
          <p:nvPr/>
        </p:nvSpPr>
        <p:spPr>
          <a:xfrm>
            <a:off x="3895777" y="5075773"/>
            <a:ext cx="1866900" cy="276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000" noProof="0">
                <a:latin typeface="ABeeZee"/>
              </a:rPr>
              <a:t>blue filter</a:t>
            </a:r>
          </a:p>
        </p:txBody>
      </p:sp>
      <p:pic>
        <p:nvPicPr>
          <p:cNvPr id="86" name="Picture 85">
            <a:extLst>
              <a:ext uri="{FF2B5EF4-FFF2-40B4-BE49-F238E27FC236}">
                <a16:creationId xmlns:a16="http://schemas.microsoft.com/office/drawing/2014/main" id="{48D7AE82-8D7B-083D-CF05-6AD0CC9890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4977" y="5338328"/>
            <a:ext cx="1593155" cy="761711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C992F123-94F9-A36E-1A40-CFE73473F8E9}"/>
              </a:ext>
            </a:extLst>
          </p:cNvPr>
          <p:cNvSpPr txBox="1"/>
          <p:nvPr/>
        </p:nvSpPr>
        <p:spPr>
          <a:xfrm>
            <a:off x="4161554" y="5704042"/>
            <a:ext cx="1286231" cy="476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000" noProof="0">
                <a:latin typeface="ABeeZee"/>
              </a:rPr>
              <a:t>absorption of red and green light</a:t>
            </a:r>
          </a:p>
        </p:txBody>
      </p:sp>
      <p:sp>
        <p:nvSpPr>
          <p:cNvPr id="88" name="Rectangle 11">
            <a:extLst>
              <a:ext uri="{FF2B5EF4-FFF2-40B4-BE49-F238E27FC236}">
                <a16:creationId xmlns:a16="http://schemas.microsoft.com/office/drawing/2014/main" id="{41590F60-F85C-EFFC-71EE-31E2B47621AE}"/>
              </a:ext>
            </a:extLst>
          </p:cNvPr>
          <p:cNvSpPr/>
          <p:nvPr/>
        </p:nvSpPr>
        <p:spPr>
          <a:xfrm flipH="1">
            <a:off x="7767587" y="1104625"/>
            <a:ext cx="2080776" cy="319914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8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GB" sz="1200" b="1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Seeing differences</a:t>
            </a:r>
            <a:endParaRPr lang="en-GB" sz="900" noProof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617C124B-3B97-FF05-F645-4F9DE553423C}"/>
              </a:ext>
            </a:extLst>
          </p:cNvPr>
          <p:cNvSpPr txBox="1"/>
          <p:nvPr/>
        </p:nvSpPr>
        <p:spPr>
          <a:xfrm>
            <a:off x="5037182" y="2944854"/>
            <a:ext cx="1773340" cy="2948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0" cap="none" spc="0" normalizeH="0" baseline="0" noProof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ABeeZee"/>
              </a:rPr>
              <a:t>refractive errors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5D6FF76-4EDB-937A-F206-E16579D48C12}"/>
              </a:ext>
            </a:extLst>
          </p:cNvPr>
          <p:cNvSpPr txBox="1"/>
          <p:nvPr/>
        </p:nvSpPr>
        <p:spPr>
          <a:xfrm>
            <a:off x="7708038" y="2944854"/>
            <a:ext cx="1773337" cy="29488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0" cap="none" spc="0" normalizeH="0" baseline="0" noProof="0">
                <a:ln>
                  <a:noFill/>
                </a:ln>
                <a:solidFill>
                  <a:srgbClr val="FFFFEF"/>
                </a:solidFill>
                <a:effectLst/>
                <a:uLnTx/>
                <a:uFillTx/>
                <a:latin typeface="ABeeZee"/>
              </a:rPr>
              <a:t>disease or trauma</a:t>
            </a:r>
          </a:p>
        </p:txBody>
      </p:sp>
      <p:cxnSp>
        <p:nvCxnSpPr>
          <p:cNvPr id="91" name="Connector: Elbow 90">
            <a:extLst>
              <a:ext uri="{FF2B5EF4-FFF2-40B4-BE49-F238E27FC236}">
                <a16:creationId xmlns:a16="http://schemas.microsoft.com/office/drawing/2014/main" id="{1868656F-2F08-A8F9-CC3E-44F201EDC865}"/>
              </a:ext>
            </a:extLst>
          </p:cNvPr>
          <p:cNvCxnSpPr>
            <a:cxnSpLocks/>
            <a:stCxn id="98" idx="1"/>
            <a:endCxn id="89" idx="0"/>
          </p:cNvCxnSpPr>
          <p:nvPr/>
        </p:nvCxnSpPr>
        <p:spPr>
          <a:xfrm rot="10800000" flipV="1">
            <a:off x="5923852" y="2526682"/>
            <a:ext cx="851498" cy="418171"/>
          </a:xfrm>
          <a:prstGeom prst="bentConnector2">
            <a:avLst/>
          </a:prstGeom>
          <a:noFill/>
          <a:ln w="38100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</a:ln>
          <a:effectLst/>
        </p:spPr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0D16177D-22B2-4EC5-DDB8-8870E6D36B96}"/>
              </a:ext>
            </a:extLst>
          </p:cNvPr>
          <p:cNvSpPr txBox="1"/>
          <p:nvPr/>
        </p:nvSpPr>
        <p:spPr>
          <a:xfrm>
            <a:off x="4831767" y="3234567"/>
            <a:ext cx="2239337" cy="294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100" noProof="0">
                <a:latin typeface="ABeeZee"/>
              </a:rPr>
              <a:t>not preventable but treatable</a:t>
            </a:r>
          </a:p>
        </p:txBody>
      </p:sp>
      <p:cxnSp>
        <p:nvCxnSpPr>
          <p:cNvPr id="93" name="Connector: Elbow 92">
            <a:extLst>
              <a:ext uri="{FF2B5EF4-FFF2-40B4-BE49-F238E27FC236}">
                <a16:creationId xmlns:a16="http://schemas.microsoft.com/office/drawing/2014/main" id="{ABC3988E-CE32-E8B4-8DFD-E35F7590D301}"/>
              </a:ext>
            </a:extLst>
          </p:cNvPr>
          <p:cNvCxnSpPr>
            <a:cxnSpLocks/>
            <a:stCxn id="98" idx="3"/>
            <a:endCxn id="90" idx="0"/>
          </p:cNvCxnSpPr>
          <p:nvPr/>
        </p:nvCxnSpPr>
        <p:spPr>
          <a:xfrm>
            <a:off x="7646803" y="2526683"/>
            <a:ext cx="947904" cy="418171"/>
          </a:xfrm>
          <a:prstGeom prst="bentConnector2">
            <a:avLst/>
          </a:prstGeom>
          <a:noFill/>
          <a:ln w="38100" cap="flat" cmpd="sng" algn="ctr">
            <a:solidFill>
              <a:schemeClr val="bg1">
                <a:lumMod val="50000"/>
              </a:schemeClr>
            </a:solidFill>
            <a:prstDash val="solid"/>
            <a:miter lim="800000"/>
          </a:ln>
          <a:effectLst/>
        </p:spPr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59E2E336-AAFA-5216-C300-9FA9A64078B4}"/>
              </a:ext>
            </a:extLst>
          </p:cNvPr>
          <p:cNvSpPr txBox="1"/>
          <p:nvPr/>
        </p:nvSpPr>
        <p:spPr>
          <a:xfrm>
            <a:off x="4707171" y="1525479"/>
            <a:ext cx="4726692" cy="735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100" noProof="0">
                <a:latin typeface="ABeeZee"/>
              </a:rPr>
              <a:t>Many problems with our vision are caused by parts of the eye that are not the right </a:t>
            </a:r>
            <a:r>
              <a:rPr lang="en-GB" sz="1100" b="1" noProof="0">
                <a:latin typeface="ABeeZee"/>
              </a:rPr>
              <a:t>shape</a:t>
            </a:r>
            <a:r>
              <a:rPr lang="en-GB" sz="1100" noProof="0">
                <a:latin typeface="ABeeZee"/>
              </a:rPr>
              <a:t> or </a:t>
            </a:r>
            <a:r>
              <a:rPr lang="en-GB" sz="1100" b="1" noProof="0">
                <a:latin typeface="ABeeZee"/>
              </a:rPr>
              <a:t>size</a:t>
            </a:r>
            <a:r>
              <a:rPr lang="en-GB" sz="1100" noProof="0">
                <a:latin typeface="ABeeZee"/>
              </a:rPr>
              <a:t>, that have become </a:t>
            </a:r>
            <a:r>
              <a:rPr lang="en-GB" sz="1100" b="1" noProof="0">
                <a:latin typeface="ABeeZee"/>
              </a:rPr>
              <a:t>cloudy, </a:t>
            </a:r>
            <a:r>
              <a:rPr lang="en-GB" sz="1100" noProof="0">
                <a:latin typeface="ABeeZee"/>
              </a:rPr>
              <a:t>or due to </a:t>
            </a:r>
            <a:r>
              <a:rPr lang="en-GB" sz="1100" b="1" noProof="0">
                <a:latin typeface="ABeeZee"/>
              </a:rPr>
              <a:t>cell damage</a:t>
            </a:r>
            <a:r>
              <a:rPr lang="en-GB" sz="1100" noProof="0">
                <a:latin typeface="ABeeZee"/>
              </a:rPr>
              <a:t>.</a:t>
            </a:r>
          </a:p>
        </p:txBody>
      </p:sp>
      <p:pic>
        <p:nvPicPr>
          <p:cNvPr id="98" name="Picture 97" descr="A cartoon of a human eye&#10;&#10;AI-generated content may be incorrect.">
            <a:extLst>
              <a:ext uri="{FF2B5EF4-FFF2-40B4-BE49-F238E27FC236}">
                <a16:creationId xmlns:a16="http://schemas.microsoft.com/office/drawing/2014/main" id="{910028EB-41F7-216C-8B4D-BB95845C63AD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350" y="2159178"/>
            <a:ext cx="871453" cy="735009"/>
          </a:xfrm>
          <a:prstGeom prst="rect">
            <a:avLst/>
          </a:prstGeom>
        </p:spPr>
      </p:pic>
      <p:sp>
        <p:nvSpPr>
          <p:cNvPr id="106" name="TextBox 105">
            <a:extLst>
              <a:ext uri="{FF2B5EF4-FFF2-40B4-BE49-F238E27FC236}">
                <a16:creationId xmlns:a16="http://schemas.microsoft.com/office/drawing/2014/main" id="{E4770008-D041-3FB2-8E7C-260DC49358D0}"/>
              </a:ext>
            </a:extLst>
          </p:cNvPr>
          <p:cNvSpPr txBox="1"/>
          <p:nvPr/>
        </p:nvSpPr>
        <p:spPr>
          <a:xfrm>
            <a:off x="7692549" y="3231403"/>
            <a:ext cx="1773338" cy="514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GB" sz="1100" noProof="0">
                <a:latin typeface="ABeeZee"/>
              </a:rPr>
              <a:t>may be preventable and treatable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7C0BDBDE-391E-E9E2-BBD4-AFB5A4C8AE9A}"/>
              </a:ext>
            </a:extLst>
          </p:cNvPr>
          <p:cNvSpPr txBox="1"/>
          <p:nvPr/>
        </p:nvSpPr>
        <p:spPr>
          <a:xfrm>
            <a:off x="6574220" y="5160470"/>
            <a:ext cx="2946835" cy="11052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2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Light from the Sun can be dangerous: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Never look dire</a:t>
            </a:r>
            <a:r>
              <a:rPr lang="en-GB" sz="12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ctly at the Sun.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Wear sunglasses in </a:t>
            </a:r>
            <a:r>
              <a:rPr lang="en-GB" sz="12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bright sunlight.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2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Protect the skin too.</a:t>
            </a:r>
          </a:p>
        </p:txBody>
      </p:sp>
      <p:pic>
        <p:nvPicPr>
          <p:cNvPr id="109" name="Picture 108">
            <a:extLst>
              <a:ext uri="{FF2B5EF4-FFF2-40B4-BE49-F238E27FC236}">
                <a16:creationId xmlns:a16="http://schemas.microsoft.com/office/drawing/2014/main" id="{65040458-4AAE-F5FC-7526-77BFE40164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34037" y="5094574"/>
            <a:ext cx="515370" cy="515370"/>
          </a:xfrm>
          <a:prstGeom prst="rect">
            <a:avLst/>
          </a:prstGeom>
        </p:spPr>
      </p:pic>
      <p:sp>
        <p:nvSpPr>
          <p:cNvPr id="110" name="TextBox 109">
            <a:extLst>
              <a:ext uri="{FF2B5EF4-FFF2-40B4-BE49-F238E27FC236}">
                <a16:creationId xmlns:a16="http://schemas.microsoft.com/office/drawing/2014/main" id="{00081D4E-38AA-F96B-61BE-1B4FB8B734B3}"/>
              </a:ext>
            </a:extLst>
          </p:cNvPr>
          <p:cNvSpPr txBox="1"/>
          <p:nvPr/>
        </p:nvSpPr>
        <p:spPr>
          <a:xfrm>
            <a:off x="4759914" y="3933882"/>
            <a:ext cx="3858067" cy="753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200" b="1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People with low vision </a:t>
            </a:r>
            <a:r>
              <a:rPr lang="en-GB" sz="12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may use:</a:t>
            </a:r>
          </a:p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2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Long canes, guide dogs, talking books, Braille or other assisted devices.</a:t>
            </a:r>
            <a:endParaRPr lang="en-GB" sz="1200" b="0" kern="100" noProof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 Box 1">
            <a:extLst>
              <a:ext uri="{FF2B5EF4-FFF2-40B4-BE49-F238E27FC236}">
                <a16:creationId xmlns:a16="http://schemas.microsoft.com/office/drawing/2014/main" id="{F32B12E4-C925-4EA0-4FC1-43232431A104}"/>
              </a:ext>
            </a:extLst>
          </p:cNvPr>
          <p:cNvSpPr txBox="1">
            <a:spLocks/>
          </p:cNvSpPr>
          <p:nvPr/>
        </p:nvSpPr>
        <p:spPr>
          <a:xfrm>
            <a:off x="3327663" y="6578480"/>
            <a:ext cx="6578338" cy="28130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GB" sz="1000" kern="1200" noProof="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Science  |  </a:t>
            </a:r>
            <a:r>
              <a:rPr lang="en-GB" sz="1000" noProof="0">
                <a:solidFill>
                  <a:schemeClr val="bg1">
                    <a:lumMod val="65000"/>
                  </a:schemeClr>
                </a:solidFill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7.06:</a:t>
            </a:r>
            <a:r>
              <a:rPr lang="en-GB" sz="1000" kern="1200" noProof="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Sound and light  |  Knowledge Organiser</a:t>
            </a:r>
            <a:endParaRPr lang="en-GB" sz="1100" noProof="0">
              <a:solidFill>
                <a:schemeClr val="bg1">
                  <a:lumMod val="65000"/>
                </a:schemeClr>
              </a:solidFill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GB" sz="1000" kern="1200" noProof="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 noProof="0">
              <a:solidFill>
                <a:schemeClr val="bg1">
                  <a:lumMod val="65000"/>
                </a:schemeClr>
              </a:solidFill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7712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8608F-2BB6-09FA-40BB-FE2F9B6B4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7">
            <a:extLst>
              <a:ext uri="{FF2B5EF4-FFF2-40B4-BE49-F238E27FC236}">
                <a16:creationId xmlns:a16="http://schemas.microsoft.com/office/drawing/2014/main" id="{5D25812C-7D10-A673-49ED-E621D895F252}"/>
              </a:ext>
            </a:extLst>
          </p:cNvPr>
          <p:cNvSpPr txBox="1">
            <a:spLocks/>
          </p:cNvSpPr>
          <p:nvPr/>
        </p:nvSpPr>
        <p:spPr>
          <a:xfrm>
            <a:off x="176818" y="227483"/>
            <a:ext cx="4726693" cy="40942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GB" b="1" spc="100" noProof="0" dirty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Sound and Light</a:t>
            </a:r>
            <a:endParaRPr lang="en-GB" noProof="0" dirty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4" name="Rectangle 11">
            <a:extLst>
              <a:ext uri="{FF2B5EF4-FFF2-40B4-BE49-F238E27FC236}">
                <a16:creationId xmlns:a16="http://schemas.microsoft.com/office/drawing/2014/main" id="{5B551184-0DF6-4561-4440-FE81FF6859AB}"/>
              </a:ext>
            </a:extLst>
          </p:cNvPr>
          <p:cNvSpPr/>
          <p:nvPr/>
        </p:nvSpPr>
        <p:spPr>
          <a:xfrm>
            <a:off x="50425" y="781385"/>
            <a:ext cx="863976" cy="281605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200" b="1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Images</a:t>
            </a:r>
            <a:endParaRPr lang="en-GB" sz="900" noProof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10" name="Straight Connector 309">
            <a:extLst>
              <a:ext uri="{FF2B5EF4-FFF2-40B4-BE49-F238E27FC236}">
                <a16:creationId xmlns:a16="http://schemas.microsoft.com/office/drawing/2014/main" id="{00F56071-A20E-3DF7-92B7-D6DF77242347}"/>
              </a:ext>
            </a:extLst>
          </p:cNvPr>
          <p:cNvCxnSpPr/>
          <p:nvPr/>
        </p:nvCxnSpPr>
        <p:spPr>
          <a:xfrm>
            <a:off x="5558263" y="974859"/>
            <a:ext cx="0" cy="560584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4" name="Picture 33">
            <a:extLst>
              <a:ext uri="{FF2B5EF4-FFF2-40B4-BE49-F238E27FC236}">
                <a16:creationId xmlns:a16="http://schemas.microsoft.com/office/drawing/2014/main" id="{99570CAF-B2DE-6B51-5E6D-3120998B41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059" y="1142821"/>
            <a:ext cx="3609696" cy="136146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0A52E10B-693B-C38A-43C7-A3EB45672736}"/>
              </a:ext>
            </a:extLst>
          </p:cNvPr>
          <p:cNvSpPr txBox="1"/>
          <p:nvPr/>
        </p:nvSpPr>
        <p:spPr>
          <a:xfrm>
            <a:off x="176818" y="2389682"/>
            <a:ext cx="5802491" cy="1314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200" b="1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Pinhole camera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Some light from each point of the object passes through the pinhole.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The pinhole only allows a narrow beam through from each point.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Light from each point crosses over as it passes through the pinhole.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Light from every point falls on the screen forming a complete image.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860BF17-6E99-0E9E-BDE1-700C5C48FBA9}"/>
              </a:ext>
            </a:extLst>
          </p:cNvPr>
          <p:cNvSpPr txBox="1"/>
          <p:nvPr/>
        </p:nvSpPr>
        <p:spPr>
          <a:xfrm>
            <a:off x="4273617" y="1324053"/>
            <a:ext cx="1323142" cy="1039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1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Image is: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inverted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dim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GB" sz="11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iminished.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F04B77B-2FD3-3363-50A4-9B5F5403620A}"/>
              </a:ext>
            </a:extLst>
          </p:cNvPr>
          <p:cNvSpPr txBox="1"/>
          <p:nvPr/>
        </p:nvSpPr>
        <p:spPr>
          <a:xfrm>
            <a:off x="838087" y="4912565"/>
            <a:ext cx="1323142" cy="265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GB" sz="11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eal object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D2A16F6-6A82-8D1E-8E6C-2171E0A3C10E}"/>
              </a:ext>
            </a:extLst>
          </p:cNvPr>
          <p:cNvSpPr txBox="1"/>
          <p:nvPr/>
        </p:nvSpPr>
        <p:spPr>
          <a:xfrm>
            <a:off x="3749193" y="4717287"/>
            <a:ext cx="1323142" cy="446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where object appears to be</a:t>
            </a:r>
            <a:endParaRPr lang="en-GB" sz="1100" b="0" kern="100" noProof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F6171CE7-1F34-B0C3-74C3-A856675BB3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5245" y="4837705"/>
            <a:ext cx="2658527" cy="1567958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E8DE42DE-F947-2024-ED2B-14E2C37AC068}"/>
              </a:ext>
            </a:extLst>
          </p:cNvPr>
          <p:cNvSpPr txBox="1"/>
          <p:nvPr/>
        </p:nvSpPr>
        <p:spPr>
          <a:xfrm>
            <a:off x="4138976" y="5234480"/>
            <a:ext cx="1456129" cy="781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right way up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sz="11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ame size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same distance</a:t>
            </a:r>
            <a:endParaRPr lang="en-GB" sz="1100" b="0" kern="100" noProof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CD39CAB-4F43-A444-A6CE-12EB78D3E30E}"/>
              </a:ext>
            </a:extLst>
          </p:cNvPr>
          <p:cNvSpPr txBox="1"/>
          <p:nvPr/>
        </p:nvSpPr>
        <p:spPr>
          <a:xfrm>
            <a:off x="176818" y="3871777"/>
            <a:ext cx="5802491" cy="798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200" b="1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Mirror image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Light from every point of the real object reflects into the eye.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The brain interprets reflected light as originating from behind the mirror.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B041055-338C-148B-4CC9-DD5BAF63E46E}"/>
              </a:ext>
            </a:extLst>
          </p:cNvPr>
          <p:cNvSpPr txBox="1"/>
          <p:nvPr/>
        </p:nvSpPr>
        <p:spPr>
          <a:xfrm>
            <a:off x="5595105" y="999486"/>
            <a:ext cx="4019152" cy="979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200" b="1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Images from lenses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Some light from each point refracts through the lens.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Light from each point arrives at specific points on the surface forming an image.</a:t>
            </a:r>
          </a:p>
        </p:txBody>
      </p:sp>
      <p:pic>
        <p:nvPicPr>
          <p:cNvPr id="100" name="Picture 99">
            <a:extLst>
              <a:ext uri="{FF2B5EF4-FFF2-40B4-BE49-F238E27FC236}">
                <a16:creationId xmlns:a16="http://schemas.microsoft.com/office/drawing/2014/main" id="{96267A79-B1C5-727A-4AFB-94DE036B8D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7848" y="2223674"/>
            <a:ext cx="3926409" cy="1779879"/>
          </a:xfrm>
          <a:prstGeom prst="rect">
            <a:avLst/>
          </a:prstGeom>
        </p:spPr>
      </p:pic>
      <p:sp>
        <p:nvSpPr>
          <p:cNvPr id="101" name="TextBox 100">
            <a:extLst>
              <a:ext uri="{FF2B5EF4-FFF2-40B4-BE49-F238E27FC236}">
                <a16:creationId xmlns:a16="http://schemas.microsoft.com/office/drawing/2014/main" id="{A57D7E51-07BB-10E7-056A-0968C963C816}"/>
              </a:ext>
            </a:extLst>
          </p:cNvPr>
          <p:cNvSpPr txBox="1"/>
          <p:nvPr/>
        </p:nvSpPr>
        <p:spPr>
          <a:xfrm>
            <a:off x="5689180" y="3055355"/>
            <a:ext cx="1380421" cy="294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GB" sz="1100" noProof="0">
                <a:solidFill>
                  <a:srgbClr val="205536"/>
                </a:solidFill>
                <a:latin typeface="ABeeZee" panose="020B0604020202020204" charset="0"/>
              </a:rPr>
              <a:t>object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657D7802-A326-5A28-1E1B-80F434B7A2FE}"/>
              </a:ext>
            </a:extLst>
          </p:cNvPr>
          <p:cNvSpPr txBox="1"/>
          <p:nvPr/>
        </p:nvSpPr>
        <p:spPr>
          <a:xfrm>
            <a:off x="7021772" y="3837244"/>
            <a:ext cx="2080883" cy="294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GB" sz="1100" noProof="0">
                <a:solidFill>
                  <a:srgbClr val="205536"/>
                </a:solidFill>
                <a:latin typeface="ABeeZee" panose="020B0604020202020204" charset="0"/>
              </a:rPr>
              <a:t>converging lens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6ADD94E4-54B0-D35D-3A07-EA75AFE07A63}"/>
              </a:ext>
            </a:extLst>
          </p:cNvPr>
          <p:cNvSpPr txBox="1"/>
          <p:nvPr/>
        </p:nvSpPr>
        <p:spPr>
          <a:xfrm>
            <a:off x="9102655" y="3838535"/>
            <a:ext cx="1380421" cy="294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GB" sz="1100" noProof="0">
                <a:solidFill>
                  <a:srgbClr val="205536"/>
                </a:solidFill>
                <a:latin typeface="ABeeZee" panose="020B0604020202020204" charset="0"/>
              </a:rPr>
              <a:t>image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A03CD6FF-C894-34CE-DBCF-C6D8703DEBAC}"/>
              </a:ext>
            </a:extLst>
          </p:cNvPr>
          <p:cNvSpPr txBox="1"/>
          <p:nvPr/>
        </p:nvSpPr>
        <p:spPr>
          <a:xfrm>
            <a:off x="8582858" y="1866491"/>
            <a:ext cx="1122488" cy="10399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1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Image is: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inverted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dim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GB" sz="11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iminished.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52190ABA-B110-E6AF-4885-E299AC236093}"/>
              </a:ext>
            </a:extLst>
          </p:cNvPr>
          <p:cNvSpPr txBox="1"/>
          <p:nvPr/>
        </p:nvSpPr>
        <p:spPr>
          <a:xfrm>
            <a:off x="5583674" y="4191466"/>
            <a:ext cx="4310891" cy="265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 partially covered lens still forms an image, but dimmer.</a:t>
            </a:r>
          </a:p>
        </p:txBody>
      </p:sp>
      <p:sp>
        <p:nvSpPr>
          <p:cNvPr id="3" name="Text Box 1">
            <a:extLst>
              <a:ext uri="{FF2B5EF4-FFF2-40B4-BE49-F238E27FC236}">
                <a16:creationId xmlns:a16="http://schemas.microsoft.com/office/drawing/2014/main" id="{FAC073B0-C380-CCF8-5DC0-966EEB8951E5}"/>
              </a:ext>
            </a:extLst>
          </p:cNvPr>
          <p:cNvSpPr txBox="1">
            <a:spLocks/>
          </p:cNvSpPr>
          <p:nvPr/>
        </p:nvSpPr>
        <p:spPr>
          <a:xfrm>
            <a:off x="3327663" y="6578480"/>
            <a:ext cx="6578338" cy="28130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GB" sz="1000" kern="1200" noProof="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Science  |  </a:t>
            </a:r>
            <a:r>
              <a:rPr lang="en-GB" sz="1000" noProof="0">
                <a:solidFill>
                  <a:schemeClr val="bg1">
                    <a:lumMod val="65000"/>
                  </a:schemeClr>
                </a:solidFill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7.06:</a:t>
            </a:r>
            <a:r>
              <a:rPr lang="en-GB" sz="1000" kern="1200" noProof="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Sound and light  |  Knowledge Organiser</a:t>
            </a:r>
            <a:endParaRPr lang="en-GB" sz="1100" noProof="0">
              <a:solidFill>
                <a:schemeClr val="bg1">
                  <a:lumMod val="65000"/>
                </a:schemeClr>
              </a:solidFill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GB" sz="1000" kern="1200" noProof="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 noProof="0">
              <a:solidFill>
                <a:schemeClr val="bg1">
                  <a:lumMod val="65000"/>
                </a:schemeClr>
              </a:solidFill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718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69BD4-1B95-2562-8F8A-261A70E78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Picture 256">
            <a:extLst>
              <a:ext uri="{FF2B5EF4-FFF2-40B4-BE49-F238E27FC236}">
                <a16:creationId xmlns:a16="http://schemas.microsoft.com/office/drawing/2014/main" id="{28576426-E412-2959-E59B-3173F9ADFCDF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rcRect b="52803"/>
          <a:stretch/>
        </p:blipFill>
        <p:spPr>
          <a:xfrm>
            <a:off x="6279817" y="3076765"/>
            <a:ext cx="1860336" cy="696590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E3DA6C9-128C-C29A-36D5-51E7078AA0BA}"/>
              </a:ext>
            </a:extLst>
          </p:cNvPr>
          <p:cNvCxnSpPr>
            <a:stCxn id="13" idx="3"/>
            <a:endCxn id="17" idx="1"/>
          </p:cNvCxnSpPr>
          <p:nvPr/>
        </p:nvCxnSpPr>
        <p:spPr>
          <a:xfrm flipV="1">
            <a:off x="1362243" y="4300507"/>
            <a:ext cx="3350751" cy="304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7">
            <a:extLst>
              <a:ext uri="{FF2B5EF4-FFF2-40B4-BE49-F238E27FC236}">
                <a16:creationId xmlns:a16="http://schemas.microsoft.com/office/drawing/2014/main" id="{878E86FC-B6FD-C4EA-7044-9970903A4366}"/>
              </a:ext>
            </a:extLst>
          </p:cNvPr>
          <p:cNvSpPr txBox="1">
            <a:spLocks/>
          </p:cNvSpPr>
          <p:nvPr/>
        </p:nvSpPr>
        <p:spPr>
          <a:xfrm>
            <a:off x="176818" y="227483"/>
            <a:ext cx="4726693" cy="40942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GB" b="1" spc="100" noProof="0" dirty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Sound and Light</a:t>
            </a:r>
            <a:endParaRPr lang="en-GB" noProof="0" dirty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4" name="Rectangle 11">
            <a:extLst>
              <a:ext uri="{FF2B5EF4-FFF2-40B4-BE49-F238E27FC236}">
                <a16:creationId xmlns:a16="http://schemas.microsoft.com/office/drawing/2014/main" id="{C3CC1DAA-7221-3C16-C820-D6B3F96C06AE}"/>
              </a:ext>
            </a:extLst>
          </p:cNvPr>
          <p:cNvSpPr/>
          <p:nvPr/>
        </p:nvSpPr>
        <p:spPr>
          <a:xfrm>
            <a:off x="50424" y="2713055"/>
            <a:ext cx="1368801" cy="238405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200" b="1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Seeing objects</a:t>
            </a:r>
            <a:endParaRPr lang="en-GB" sz="900" noProof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10" name="Straight Connector 309">
            <a:extLst>
              <a:ext uri="{FF2B5EF4-FFF2-40B4-BE49-F238E27FC236}">
                <a16:creationId xmlns:a16="http://schemas.microsoft.com/office/drawing/2014/main" id="{21D11955-57FC-B7C7-58CD-488F56F9235E}"/>
              </a:ext>
            </a:extLst>
          </p:cNvPr>
          <p:cNvCxnSpPr>
            <a:cxnSpLocks/>
          </p:cNvCxnSpPr>
          <p:nvPr/>
        </p:nvCxnSpPr>
        <p:spPr>
          <a:xfrm>
            <a:off x="6226657" y="2832257"/>
            <a:ext cx="0" cy="361135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2CA1732-7888-501F-8FFA-BDDB952EACD2}"/>
              </a:ext>
            </a:extLst>
          </p:cNvPr>
          <p:cNvSpPr txBox="1"/>
          <p:nvPr/>
        </p:nvSpPr>
        <p:spPr>
          <a:xfrm>
            <a:off x="118246" y="4993663"/>
            <a:ext cx="3635639" cy="1237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200" b="1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Seeing coloured objects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If an opaque object is coloured, it has pigments which absorb specific colours.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absorbs any colour not in the pigment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appears the colour of any scattered light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83C3BBF-6C5D-4E60-5FC2-BC30F4C7CDAF}"/>
              </a:ext>
            </a:extLst>
          </p:cNvPr>
          <p:cNvSpPr/>
          <p:nvPr/>
        </p:nvSpPr>
        <p:spPr>
          <a:xfrm>
            <a:off x="460543" y="4045889"/>
            <a:ext cx="901700" cy="515327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noProof="0">
                <a:solidFill>
                  <a:schemeClr val="tx1"/>
                </a:solidFill>
                <a:latin typeface="ABeeZee" panose="020B0604020202020204" charset="0"/>
              </a:rPr>
              <a:t>incident light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4815A6D-9B19-380D-18E2-3D6CC17D4741}"/>
              </a:ext>
            </a:extLst>
          </p:cNvPr>
          <p:cNvSpPr/>
          <p:nvPr/>
        </p:nvSpPr>
        <p:spPr>
          <a:xfrm>
            <a:off x="1523268" y="4045888"/>
            <a:ext cx="901700" cy="515327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noProof="0">
                <a:solidFill>
                  <a:schemeClr val="tx1"/>
                </a:solidFill>
                <a:latin typeface="ABeeZee" panose="020B0604020202020204" charset="0"/>
              </a:rPr>
              <a:t>object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7BD9850-1DAA-4760-0152-3E3989B49122}"/>
              </a:ext>
            </a:extLst>
          </p:cNvPr>
          <p:cNvSpPr/>
          <p:nvPr/>
        </p:nvSpPr>
        <p:spPr>
          <a:xfrm>
            <a:off x="2585993" y="4045888"/>
            <a:ext cx="901700" cy="515327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noProof="0">
                <a:solidFill>
                  <a:schemeClr val="tx1"/>
                </a:solidFill>
                <a:latin typeface="ABeeZee" panose="020B0604020202020204" charset="0"/>
              </a:rPr>
              <a:t>reflected light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B01C72E-7968-80E9-089B-B96F5B5ED18D}"/>
              </a:ext>
            </a:extLst>
          </p:cNvPr>
          <p:cNvSpPr/>
          <p:nvPr/>
        </p:nvSpPr>
        <p:spPr>
          <a:xfrm>
            <a:off x="3650269" y="4042843"/>
            <a:ext cx="901700" cy="515327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noProof="0">
                <a:solidFill>
                  <a:schemeClr val="tx1"/>
                </a:solidFill>
                <a:latin typeface="ABeeZee" panose="020B0604020202020204" charset="0"/>
              </a:rPr>
              <a:t>eye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8EF65CA-903E-AD0A-3079-E07813626847}"/>
              </a:ext>
            </a:extLst>
          </p:cNvPr>
          <p:cNvSpPr/>
          <p:nvPr/>
        </p:nvSpPr>
        <p:spPr>
          <a:xfrm>
            <a:off x="4712994" y="4042843"/>
            <a:ext cx="901700" cy="515327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0" noProof="0">
                <a:solidFill>
                  <a:schemeClr val="tx1"/>
                </a:solidFill>
                <a:latin typeface="ABeeZee" panose="020B0604020202020204" charset="0"/>
              </a:rPr>
              <a:t>brain</a:t>
            </a:r>
          </a:p>
        </p:txBody>
      </p:sp>
      <p:pic>
        <p:nvPicPr>
          <p:cNvPr id="20" name="Picture 19" descr="A cartoon of a box&#10;&#10;Description automatically generated">
            <a:extLst>
              <a:ext uri="{FF2B5EF4-FFF2-40B4-BE49-F238E27FC236}">
                <a16:creationId xmlns:a16="http://schemas.microsoft.com/office/drawing/2014/main" id="{3FEA83D2-346E-D7BF-BC31-41ABD808D2DD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16817" y="3451926"/>
            <a:ext cx="509901" cy="430039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8A4A742-70E9-CDE6-C036-A21131AD9B7C}"/>
              </a:ext>
            </a:extLst>
          </p:cNvPr>
          <p:cNvCxnSpPr>
            <a:cxnSpLocks/>
            <a:endCxn id="20" idx="0"/>
          </p:cNvCxnSpPr>
          <p:nvPr/>
        </p:nvCxnSpPr>
        <p:spPr>
          <a:xfrm>
            <a:off x="616017" y="3158612"/>
            <a:ext cx="1355750" cy="29331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 descr="A cartoon of a human eye&#10;&#10;AI-generated content may be incorrect.">
            <a:extLst>
              <a:ext uri="{FF2B5EF4-FFF2-40B4-BE49-F238E27FC236}">
                <a16:creationId xmlns:a16="http://schemas.microsoft.com/office/drawing/2014/main" id="{2EB62C28-CA0C-63E3-D99B-7CE550C01F2D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648" y="3024659"/>
            <a:ext cx="901700" cy="760521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3D50244-3012-A1F2-FB12-B92D884610CD}"/>
              </a:ext>
            </a:extLst>
          </p:cNvPr>
          <p:cNvCxnSpPr>
            <a:cxnSpLocks/>
            <a:stCxn id="20" idx="0"/>
          </p:cNvCxnSpPr>
          <p:nvPr/>
        </p:nvCxnSpPr>
        <p:spPr>
          <a:xfrm flipV="1">
            <a:off x="1971767" y="3167754"/>
            <a:ext cx="1352065" cy="284172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Picture 50">
            <a:extLst>
              <a:ext uri="{FF2B5EF4-FFF2-40B4-BE49-F238E27FC236}">
                <a16:creationId xmlns:a16="http://schemas.microsoft.com/office/drawing/2014/main" id="{2B618BAC-D167-B8E4-BF3F-9809C77CCF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80835">
            <a:off x="1735190" y="3501633"/>
            <a:ext cx="398707" cy="545067"/>
          </a:xfrm>
          <a:prstGeom prst="rect">
            <a:avLst/>
          </a:prstGeom>
        </p:spPr>
      </p:pic>
      <p:pic>
        <p:nvPicPr>
          <p:cNvPr id="56" name="Picture 5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C2FD1F2-3D34-D483-43F8-CA3FB55E5E68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bg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383" y="3024659"/>
            <a:ext cx="855652" cy="748695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44B8AD45-93F4-F0C7-D198-A3EE3BF5F381}"/>
              </a:ext>
            </a:extLst>
          </p:cNvPr>
          <p:cNvSpPr txBox="1"/>
          <p:nvPr/>
        </p:nvSpPr>
        <p:spPr>
          <a:xfrm>
            <a:off x="1174357" y="3608340"/>
            <a:ext cx="1087993" cy="24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0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absorbed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DDAD4BE-CCE2-547B-0688-D3A341A482D0}"/>
              </a:ext>
            </a:extLst>
          </p:cNvPr>
          <p:cNvSpPr txBox="1"/>
          <p:nvPr/>
        </p:nvSpPr>
        <p:spPr>
          <a:xfrm>
            <a:off x="2051392" y="3047618"/>
            <a:ext cx="1087993" cy="24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0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reflected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EB69E6B-C1E2-33EE-2859-356E67544D59}"/>
              </a:ext>
            </a:extLst>
          </p:cNvPr>
          <p:cNvSpPr txBox="1"/>
          <p:nvPr/>
        </p:nvSpPr>
        <p:spPr>
          <a:xfrm>
            <a:off x="3834049" y="2838714"/>
            <a:ext cx="766341" cy="24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0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absorbed</a:t>
            </a: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0CA9B610-3E51-A391-3B18-03635488F75B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18530526">
            <a:off x="4150658" y="3080083"/>
            <a:ext cx="265740" cy="363289"/>
          </a:xfrm>
          <a:prstGeom prst="rect">
            <a:avLst/>
          </a:prstGeom>
        </p:spPr>
      </p:pic>
      <p:sp>
        <p:nvSpPr>
          <p:cNvPr id="78" name="TextBox 77">
            <a:extLst>
              <a:ext uri="{FF2B5EF4-FFF2-40B4-BE49-F238E27FC236}">
                <a16:creationId xmlns:a16="http://schemas.microsoft.com/office/drawing/2014/main" id="{FC926B7B-8767-522B-1376-A93E3B486833}"/>
              </a:ext>
            </a:extLst>
          </p:cNvPr>
          <p:cNvSpPr txBox="1"/>
          <p:nvPr/>
        </p:nvSpPr>
        <p:spPr>
          <a:xfrm>
            <a:off x="5311423" y="2875721"/>
            <a:ext cx="1087993" cy="24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0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processed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CFF98821-F205-AA1B-5815-D25C35751487}"/>
              </a:ext>
            </a:extLst>
          </p:cNvPr>
          <p:cNvGrpSpPr/>
          <p:nvPr/>
        </p:nvGrpSpPr>
        <p:grpSpPr>
          <a:xfrm>
            <a:off x="4528209" y="5420254"/>
            <a:ext cx="534679" cy="477033"/>
            <a:chOff x="816071" y="2569595"/>
            <a:chExt cx="1221596" cy="1165989"/>
          </a:xfrm>
        </p:grpSpPr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DB29DA6C-9693-A9EA-BEDF-E3F52A81ABFE}"/>
                </a:ext>
              </a:extLst>
            </p:cNvPr>
            <p:cNvSpPr/>
            <p:nvPr/>
          </p:nvSpPr>
          <p:spPr>
            <a:xfrm>
              <a:off x="816071" y="2824327"/>
              <a:ext cx="735060" cy="911257"/>
            </a:xfrm>
            <a:custGeom>
              <a:avLst/>
              <a:gdLst>
                <a:gd name="connsiteX0" fmla="*/ 735061 w 735060"/>
                <a:gd name="connsiteY0" fmla="*/ 911258 h 911257"/>
                <a:gd name="connsiteX1" fmla="*/ 0 w 735060"/>
                <a:gd name="connsiteY1" fmla="*/ 801689 h 911257"/>
                <a:gd name="connsiteX2" fmla="*/ 0 w 735060"/>
                <a:gd name="connsiteY2" fmla="*/ 0 h 911257"/>
                <a:gd name="connsiteX3" fmla="*/ 735061 w 735060"/>
                <a:gd name="connsiteY3" fmla="*/ 109695 h 911257"/>
                <a:gd name="connsiteX4" fmla="*/ 735061 w 735060"/>
                <a:gd name="connsiteY4" fmla="*/ 911258 h 91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5060" h="911257">
                  <a:moveTo>
                    <a:pt x="735061" y="911258"/>
                  </a:moveTo>
                  <a:lnTo>
                    <a:pt x="0" y="801689"/>
                  </a:lnTo>
                  <a:lnTo>
                    <a:pt x="0" y="0"/>
                  </a:lnTo>
                  <a:lnTo>
                    <a:pt x="735061" y="109695"/>
                  </a:lnTo>
                  <a:lnTo>
                    <a:pt x="735061" y="911258"/>
                  </a:lnTo>
                  <a:close/>
                </a:path>
              </a:pathLst>
            </a:custGeom>
            <a:solidFill>
              <a:srgbClr val="FF3300"/>
            </a:solidFill>
            <a:ln w="12569" cap="rnd">
              <a:solidFill>
                <a:srgbClr val="1E1E1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noProof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4FE225FB-9254-207E-86F7-336E17EBAE1D}"/>
                </a:ext>
              </a:extLst>
            </p:cNvPr>
            <p:cNvSpPr/>
            <p:nvPr/>
          </p:nvSpPr>
          <p:spPr>
            <a:xfrm>
              <a:off x="1551132" y="2679797"/>
              <a:ext cx="486535" cy="1055787"/>
            </a:xfrm>
            <a:custGeom>
              <a:avLst/>
              <a:gdLst>
                <a:gd name="connsiteX0" fmla="*/ 0 w 486535"/>
                <a:gd name="connsiteY0" fmla="*/ 1055787 h 1055787"/>
                <a:gd name="connsiteX1" fmla="*/ 486536 w 486535"/>
                <a:gd name="connsiteY1" fmla="*/ 801689 h 1055787"/>
                <a:gd name="connsiteX2" fmla="*/ 486536 w 486535"/>
                <a:gd name="connsiteY2" fmla="*/ 0 h 1055787"/>
                <a:gd name="connsiteX3" fmla="*/ 0 w 486535"/>
                <a:gd name="connsiteY3" fmla="*/ 254225 h 1055787"/>
                <a:gd name="connsiteX4" fmla="*/ 0 w 486535"/>
                <a:gd name="connsiteY4" fmla="*/ 1055787 h 1055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6535" h="1055787">
                  <a:moveTo>
                    <a:pt x="0" y="1055787"/>
                  </a:moveTo>
                  <a:lnTo>
                    <a:pt x="486536" y="801689"/>
                  </a:lnTo>
                  <a:lnTo>
                    <a:pt x="486536" y="0"/>
                  </a:lnTo>
                  <a:lnTo>
                    <a:pt x="0" y="254225"/>
                  </a:lnTo>
                  <a:lnTo>
                    <a:pt x="0" y="1055787"/>
                  </a:lnTo>
                  <a:close/>
                </a:path>
              </a:pathLst>
            </a:custGeom>
            <a:solidFill>
              <a:srgbClr val="FF3300"/>
            </a:solidFill>
            <a:ln w="12569" cap="rnd">
              <a:solidFill>
                <a:srgbClr val="1E1E1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noProof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B430491D-1C04-82A7-C7A3-51AF286E21EC}"/>
                </a:ext>
              </a:extLst>
            </p:cNvPr>
            <p:cNvSpPr/>
            <p:nvPr/>
          </p:nvSpPr>
          <p:spPr>
            <a:xfrm>
              <a:off x="816324" y="2569595"/>
              <a:ext cx="1221343" cy="363920"/>
            </a:xfrm>
            <a:custGeom>
              <a:avLst/>
              <a:gdLst>
                <a:gd name="connsiteX0" fmla="*/ 731894 w 1221343"/>
                <a:gd name="connsiteY0" fmla="*/ 363920 h 363920"/>
                <a:gd name="connsiteX1" fmla="*/ 0 w 1221343"/>
                <a:gd name="connsiteY1" fmla="*/ 253592 h 363920"/>
                <a:gd name="connsiteX2" fmla="*/ 489449 w 1221343"/>
                <a:gd name="connsiteY2" fmla="*/ 0 h 363920"/>
                <a:gd name="connsiteX3" fmla="*/ 1221343 w 1221343"/>
                <a:gd name="connsiteY3" fmla="*/ 110329 h 363920"/>
                <a:gd name="connsiteX4" fmla="*/ 731894 w 1221343"/>
                <a:gd name="connsiteY4" fmla="*/ 363920 h 363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343" h="363920">
                  <a:moveTo>
                    <a:pt x="731894" y="363920"/>
                  </a:moveTo>
                  <a:lnTo>
                    <a:pt x="0" y="253592"/>
                  </a:lnTo>
                  <a:lnTo>
                    <a:pt x="489449" y="0"/>
                  </a:lnTo>
                  <a:lnTo>
                    <a:pt x="1221343" y="110329"/>
                  </a:lnTo>
                  <a:lnTo>
                    <a:pt x="731894" y="363920"/>
                  </a:lnTo>
                  <a:close/>
                </a:path>
              </a:pathLst>
            </a:custGeom>
            <a:solidFill>
              <a:srgbClr val="FF3300"/>
            </a:solidFill>
            <a:ln w="12569" cap="rnd">
              <a:solidFill>
                <a:srgbClr val="1E1E1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GB" noProof="0"/>
            </a:p>
          </p:txBody>
        </p:sp>
      </p:grpSp>
      <p:pic>
        <p:nvPicPr>
          <p:cNvPr id="83" name="Picture 82">
            <a:extLst>
              <a:ext uri="{FF2B5EF4-FFF2-40B4-BE49-F238E27FC236}">
                <a16:creationId xmlns:a16="http://schemas.microsoft.com/office/drawing/2014/main" id="{7F734D57-4013-1416-EEA0-41BD3A606F9A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21190" r="58569" b="39593"/>
          <a:stretch/>
        </p:blipFill>
        <p:spPr>
          <a:xfrm rot="1358630">
            <a:off x="3970485" y="5155698"/>
            <a:ext cx="738826" cy="737547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777757F8-9BB3-55EA-FC9F-3F9D16C725BE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21190" r="58569" b="66574"/>
          <a:stretch/>
        </p:blipFill>
        <p:spPr>
          <a:xfrm rot="20354550">
            <a:off x="4737146" y="5193961"/>
            <a:ext cx="748311" cy="233071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EEFA9773-350B-56AC-9789-8965ED47410D}"/>
              </a:ext>
            </a:extLst>
          </p:cNvPr>
          <p:cNvSpPr txBox="1"/>
          <p:nvPr/>
        </p:nvSpPr>
        <p:spPr>
          <a:xfrm>
            <a:off x="3413767" y="4912852"/>
            <a:ext cx="1897656" cy="276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000" noProof="0">
                <a:solidFill>
                  <a:srgbClr val="7B4E13"/>
                </a:solidFill>
                <a:latin typeface="ABeeZee"/>
              </a:rPr>
              <a:t>white light incident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56453D99-C9E4-2167-B76E-E2AC187D421B}"/>
              </a:ext>
            </a:extLst>
          </p:cNvPr>
          <p:cNvSpPr txBox="1"/>
          <p:nvPr/>
        </p:nvSpPr>
        <p:spPr>
          <a:xfrm>
            <a:off x="5033660" y="5569142"/>
            <a:ext cx="1866900" cy="276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000" noProof="0">
                <a:solidFill>
                  <a:srgbClr val="7B4E13"/>
                </a:solidFill>
                <a:latin typeface="ABeeZee"/>
              </a:rPr>
              <a:t>red pigment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8C05380-5D4A-0164-8520-53648C13487F}"/>
              </a:ext>
            </a:extLst>
          </p:cNvPr>
          <p:cNvSpPr txBox="1"/>
          <p:nvPr/>
        </p:nvSpPr>
        <p:spPr>
          <a:xfrm>
            <a:off x="4067828" y="5836039"/>
            <a:ext cx="1455552" cy="476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000" noProof="0">
                <a:solidFill>
                  <a:srgbClr val="7B4E13"/>
                </a:solidFill>
                <a:latin typeface="ABeeZee"/>
              </a:rPr>
              <a:t>absorption of blue and green light</a:t>
            </a:r>
          </a:p>
        </p:txBody>
      </p:sp>
      <p:pic>
        <p:nvPicPr>
          <p:cNvPr id="103" name="Picture 102" descr="A cartoon of a human eye&#10;&#10;AI-generated content may be incorrect.">
            <a:extLst>
              <a:ext uri="{FF2B5EF4-FFF2-40B4-BE49-F238E27FC236}">
                <a16:creationId xmlns:a16="http://schemas.microsoft.com/office/drawing/2014/main" id="{59ABE3D4-0103-4578-9411-B11068D39AD5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139" y="930271"/>
            <a:ext cx="1520531" cy="1282461"/>
          </a:xfrm>
          <a:prstGeom prst="rect">
            <a:avLst/>
          </a:prstGeom>
        </p:spPr>
      </p:pic>
      <p:sp>
        <p:nvSpPr>
          <p:cNvPr id="104" name="TextBox 103">
            <a:extLst>
              <a:ext uri="{FF2B5EF4-FFF2-40B4-BE49-F238E27FC236}">
                <a16:creationId xmlns:a16="http://schemas.microsoft.com/office/drawing/2014/main" id="{C964EBCC-4EEF-C00D-9167-54BA543901B3}"/>
              </a:ext>
            </a:extLst>
          </p:cNvPr>
          <p:cNvSpPr txBox="1"/>
          <p:nvPr/>
        </p:nvSpPr>
        <p:spPr>
          <a:xfrm>
            <a:off x="1128524" y="1464531"/>
            <a:ext cx="530002" cy="294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GB" sz="1100" noProof="0">
                <a:latin typeface="ABeeZee"/>
              </a:rPr>
              <a:t>pupil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49B72D82-84BE-C5B2-67C2-9E4332352F6A}"/>
              </a:ext>
            </a:extLst>
          </p:cNvPr>
          <p:cNvSpPr txBox="1"/>
          <p:nvPr/>
        </p:nvSpPr>
        <p:spPr>
          <a:xfrm>
            <a:off x="3402765" y="890231"/>
            <a:ext cx="1262673" cy="735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100" noProof="0">
                <a:latin typeface="ABeeZee"/>
              </a:rPr>
              <a:t>special light- sensitive cells on the retina</a:t>
            </a:r>
          </a:p>
        </p:txBody>
      </p: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30E45096-D212-ED9A-1E07-12B2066FA28C}"/>
              </a:ext>
            </a:extLst>
          </p:cNvPr>
          <p:cNvCxnSpPr>
            <a:cxnSpLocks/>
            <a:stCxn id="104" idx="3"/>
          </p:cNvCxnSpPr>
          <p:nvPr/>
        </p:nvCxnSpPr>
        <p:spPr>
          <a:xfrm flipV="1">
            <a:off x="1658526" y="1590791"/>
            <a:ext cx="500474" cy="21185"/>
          </a:xfrm>
          <a:prstGeom prst="line">
            <a:avLst/>
          </a:prstGeom>
          <a:noFill/>
          <a:ln w="190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/>
        </p:spPr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BFC3BCCF-A0EF-C8BE-7998-C6BA455B22F2}"/>
              </a:ext>
            </a:extLst>
          </p:cNvPr>
          <p:cNvCxnSpPr>
            <a:cxnSpLocks/>
            <a:stCxn id="105" idx="1"/>
          </p:cNvCxnSpPr>
          <p:nvPr/>
        </p:nvCxnSpPr>
        <p:spPr>
          <a:xfrm flipH="1" flipV="1">
            <a:off x="3106318" y="1168855"/>
            <a:ext cx="296447" cy="88881"/>
          </a:xfrm>
          <a:prstGeom prst="line">
            <a:avLst/>
          </a:prstGeom>
          <a:noFill/>
          <a:ln w="190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/>
        </p:spPr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C42BC4C9-3189-6C2E-4EB8-ED60220A1192}"/>
              </a:ext>
            </a:extLst>
          </p:cNvPr>
          <p:cNvCxnSpPr>
            <a:cxnSpLocks/>
            <a:stCxn id="105" idx="1"/>
          </p:cNvCxnSpPr>
          <p:nvPr/>
        </p:nvCxnSpPr>
        <p:spPr>
          <a:xfrm flipH="1">
            <a:off x="3242093" y="1257736"/>
            <a:ext cx="160672" cy="339528"/>
          </a:xfrm>
          <a:prstGeom prst="line">
            <a:avLst/>
          </a:prstGeom>
          <a:noFill/>
          <a:ln w="190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/>
        </p:spPr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6C9195E5-5F66-B3BB-E349-B0D1260632E0}"/>
              </a:ext>
            </a:extLst>
          </p:cNvPr>
          <p:cNvCxnSpPr>
            <a:cxnSpLocks/>
          </p:cNvCxnSpPr>
          <p:nvPr/>
        </p:nvCxnSpPr>
        <p:spPr>
          <a:xfrm>
            <a:off x="1901999" y="1079131"/>
            <a:ext cx="426781" cy="361719"/>
          </a:xfrm>
          <a:prstGeom prst="line">
            <a:avLst/>
          </a:prstGeom>
          <a:noFill/>
          <a:ln w="190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/>
        </p:spPr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68A02950-94ED-79E9-92CD-34581656E343}"/>
              </a:ext>
            </a:extLst>
          </p:cNvPr>
          <p:cNvSpPr txBox="1"/>
          <p:nvPr/>
        </p:nvSpPr>
        <p:spPr>
          <a:xfrm>
            <a:off x="1426708" y="824572"/>
            <a:ext cx="580218" cy="294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GB" sz="1100" noProof="0">
                <a:latin typeface="ABeeZee"/>
              </a:rPr>
              <a:t>lens</a:t>
            </a:r>
          </a:p>
        </p:txBody>
      </p: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DCA565DB-4C1E-15A9-9AF7-2E08FF76932E}"/>
              </a:ext>
            </a:extLst>
          </p:cNvPr>
          <p:cNvCxnSpPr>
            <a:cxnSpLocks/>
            <a:stCxn id="112" idx="3"/>
          </p:cNvCxnSpPr>
          <p:nvPr/>
        </p:nvCxnSpPr>
        <p:spPr>
          <a:xfrm flipV="1">
            <a:off x="1848978" y="1762817"/>
            <a:ext cx="322613" cy="214085"/>
          </a:xfrm>
          <a:prstGeom prst="line">
            <a:avLst/>
          </a:prstGeom>
          <a:noFill/>
          <a:ln w="190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/>
        </p:spPr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B12B1932-EE09-2881-9E57-314D3767A48A}"/>
              </a:ext>
            </a:extLst>
          </p:cNvPr>
          <p:cNvSpPr txBox="1"/>
          <p:nvPr/>
        </p:nvSpPr>
        <p:spPr>
          <a:xfrm>
            <a:off x="1447237" y="1829457"/>
            <a:ext cx="401741" cy="294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GB" sz="1100" noProof="0">
                <a:latin typeface="ABeeZee"/>
              </a:rPr>
              <a:t>iris</a:t>
            </a:r>
          </a:p>
        </p:txBody>
      </p: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6821D7B6-2ACA-10CB-ACAB-67997070D03D}"/>
              </a:ext>
            </a:extLst>
          </p:cNvPr>
          <p:cNvCxnSpPr>
            <a:cxnSpLocks/>
            <a:endCxn id="114" idx="0"/>
          </p:cNvCxnSpPr>
          <p:nvPr/>
        </p:nvCxnSpPr>
        <p:spPr>
          <a:xfrm>
            <a:off x="3251465" y="1783355"/>
            <a:ext cx="429024" cy="276166"/>
          </a:xfrm>
          <a:prstGeom prst="line">
            <a:avLst/>
          </a:prstGeom>
          <a:noFill/>
          <a:ln w="190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/>
        </p:spPr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74F6E5AE-ED2C-DCCD-59F0-2BD54DC88CF1}"/>
              </a:ext>
            </a:extLst>
          </p:cNvPr>
          <p:cNvSpPr txBox="1"/>
          <p:nvPr/>
        </p:nvSpPr>
        <p:spPr>
          <a:xfrm>
            <a:off x="3106318" y="2059521"/>
            <a:ext cx="1148341" cy="294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100" noProof="0">
                <a:latin typeface="ABeeZee"/>
              </a:rPr>
              <a:t>optic nerve</a:t>
            </a:r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047A3FB7-1348-3DF6-2E64-729510229B01}"/>
              </a:ext>
            </a:extLst>
          </p:cNvPr>
          <p:cNvCxnSpPr>
            <a:cxnSpLocks/>
            <a:stCxn id="116" idx="3"/>
          </p:cNvCxnSpPr>
          <p:nvPr/>
        </p:nvCxnSpPr>
        <p:spPr>
          <a:xfrm>
            <a:off x="1716817" y="1325774"/>
            <a:ext cx="264322" cy="118384"/>
          </a:xfrm>
          <a:prstGeom prst="line">
            <a:avLst/>
          </a:prstGeom>
          <a:noFill/>
          <a:ln w="190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/>
        </p:spPr>
      </p:cxnSp>
      <p:sp>
        <p:nvSpPr>
          <p:cNvPr id="116" name="TextBox 115">
            <a:extLst>
              <a:ext uri="{FF2B5EF4-FFF2-40B4-BE49-F238E27FC236}">
                <a16:creationId xmlns:a16="http://schemas.microsoft.com/office/drawing/2014/main" id="{BC2A1EA6-8694-838E-E51D-1F973E42F128}"/>
              </a:ext>
            </a:extLst>
          </p:cNvPr>
          <p:cNvSpPr txBox="1"/>
          <p:nvPr/>
        </p:nvSpPr>
        <p:spPr>
          <a:xfrm>
            <a:off x="1045125" y="1178329"/>
            <a:ext cx="671692" cy="294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GB" sz="1100" noProof="0">
                <a:latin typeface="ABeeZee"/>
              </a:rPr>
              <a:t>cornea</a:t>
            </a:r>
          </a:p>
        </p:txBody>
      </p:sp>
      <p:sp>
        <p:nvSpPr>
          <p:cNvPr id="117" name="Rectangle 11">
            <a:extLst>
              <a:ext uri="{FF2B5EF4-FFF2-40B4-BE49-F238E27FC236}">
                <a16:creationId xmlns:a16="http://schemas.microsoft.com/office/drawing/2014/main" id="{AE6D71C2-4D12-21AE-893C-2187C5C0F7FB}"/>
              </a:ext>
            </a:extLst>
          </p:cNvPr>
          <p:cNvSpPr/>
          <p:nvPr/>
        </p:nvSpPr>
        <p:spPr>
          <a:xfrm>
            <a:off x="50424" y="822351"/>
            <a:ext cx="1368801" cy="238405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200" b="1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The human eye</a:t>
            </a:r>
            <a:endParaRPr lang="en-GB" sz="900" noProof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9" name="Table 208">
            <a:extLst>
              <a:ext uri="{FF2B5EF4-FFF2-40B4-BE49-F238E27FC236}">
                <a16:creationId xmlns:a16="http://schemas.microsoft.com/office/drawing/2014/main" id="{B1197A2D-922C-198A-8A05-2C931C6E90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014547"/>
              </p:ext>
            </p:extLst>
          </p:nvPr>
        </p:nvGraphicFramePr>
        <p:xfrm>
          <a:off x="4849937" y="885382"/>
          <a:ext cx="3570298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2298">
                  <a:extLst>
                    <a:ext uri="{9D8B030D-6E8A-4147-A177-3AD203B41FA5}">
                      <a16:colId xmlns:a16="http://schemas.microsoft.com/office/drawing/2014/main" val="1108546855"/>
                    </a:ext>
                  </a:extLst>
                </a:gridCol>
                <a:gridCol w="2628000">
                  <a:extLst>
                    <a:ext uri="{9D8B030D-6E8A-4147-A177-3AD203B41FA5}">
                      <a16:colId xmlns:a16="http://schemas.microsoft.com/office/drawing/2014/main" val="327795779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1100" b="0" noProof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cornea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noProof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refracts light before it enters the eye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0363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100" b="0" noProof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iris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noProof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controls the size of the pupil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23871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100" b="0" noProof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pupil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noProof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lets light enter the eye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75406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100" b="0" noProof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lens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noProof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refracts light to form an image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12448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100" b="0" noProof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retina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noProof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made up of cells that detect light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90858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100" b="0" noProof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optic nerve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noProof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carries electrical signals to the brain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1417398"/>
                  </a:ext>
                </a:extLst>
              </a:tr>
            </a:tbl>
          </a:graphicData>
        </a:graphic>
      </p:graphicFrame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5A0CAFA8-3742-F376-E6A9-42376CDD645B}"/>
              </a:ext>
            </a:extLst>
          </p:cNvPr>
          <p:cNvCxnSpPr>
            <a:cxnSpLocks/>
          </p:cNvCxnSpPr>
          <p:nvPr/>
        </p:nvCxnSpPr>
        <p:spPr>
          <a:xfrm>
            <a:off x="147926" y="2598725"/>
            <a:ext cx="9612091" cy="82804"/>
          </a:xfrm>
          <a:prstGeom prst="line">
            <a:avLst/>
          </a:prstGeom>
          <a:ln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9" name="TextBox 248">
            <a:extLst>
              <a:ext uri="{FF2B5EF4-FFF2-40B4-BE49-F238E27FC236}">
                <a16:creationId xmlns:a16="http://schemas.microsoft.com/office/drawing/2014/main" id="{0D261487-7CA4-0484-9BD1-375FCEE99592}"/>
              </a:ext>
            </a:extLst>
          </p:cNvPr>
          <p:cNvSpPr txBox="1"/>
          <p:nvPr/>
        </p:nvSpPr>
        <p:spPr>
          <a:xfrm>
            <a:off x="6879610" y="3645342"/>
            <a:ext cx="2113628" cy="276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000" noProof="0">
                <a:latin typeface="ABeeZee"/>
              </a:rPr>
              <a:t>thin, flat lens</a:t>
            </a: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1CF3AEFC-530B-F6E0-F2C2-728E01E30028}"/>
              </a:ext>
            </a:extLst>
          </p:cNvPr>
          <p:cNvSpPr txBox="1"/>
          <p:nvPr/>
        </p:nvSpPr>
        <p:spPr>
          <a:xfrm>
            <a:off x="8395605" y="3659010"/>
            <a:ext cx="1489072" cy="276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000" noProof="0">
                <a:latin typeface="ABeeZee"/>
              </a:rPr>
              <a:t>thicker, round lens</a:t>
            </a: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9B866CD4-3AD9-D718-065E-09D214ECFCB1}"/>
              </a:ext>
            </a:extLst>
          </p:cNvPr>
          <p:cNvSpPr txBox="1"/>
          <p:nvPr/>
        </p:nvSpPr>
        <p:spPr>
          <a:xfrm>
            <a:off x="6226657" y="2757677"/>
            <a:ext cx="3635639" cy="281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200" b="1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Seeing at different distances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402BAD65-4232-1B69-268A-65742C2E506D}"/>
              </a:ext>
            </a:extLst>
          </p:cNvPr>
          <p:cNvSpPr txBox="1"/>
          <p:nvPr/>
        </p:nvSpPr>
        <p:spPr>
          <a:xfrm>
            <a:off x="6282193" y="4174749"/>
            <a:ext cx="3635639" cy="281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200" b="1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Refraction errors of the eye</a:t>
            </a:r>
          </a:p>
        </p:txBody>
      </p:sp>
      <p:sp>
        <p:nvSpPr>
          <p:cNvPr id="261" name="TextBox 260">
            <a:extLst>
              <a:ext uri="{FF2B5EF4-FFF2-40B4-BE49-F238E27FC236}">
                <a16:creationId xmlns:a16="http://schemas.microsoft.com/office/drawing/2014/main" id="{8404FBA0-92DA-2093-628B-52560E1D2B7D}"/>
              </a:ext>
            </a:extLst>
          </p:cNvPr>
          <p:cNvSpPr txBox="1"/>
          <p:nvPr/>
        </p:nvSpPr>
        <p:spPr>
          <a:xfrm>
            <a:off x="6184908" y="4767523"/>
            <a:ext cx="1866900" cy="676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1000" noProof="0">
                <a:latin typeface="ABeeZee"/>
              </a:rPr>
              <a:t>eye too long or the cornea too extended: focus in front of retina</a:t>
            </a:r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92CDD8A6-E84F-4D60-1AF9-C64E6CDF745F}"/>
              </a:ext>
            </a:extLst>
          </p:cNvPr>
          <p:cNvSpPr txBox="1"/>
          <p:nvPr/>
        </p:nvSpPr>
        <p:spPr>
          <a:xfrm>
            <a:off x="6365621" y="5494698"/>
            <a:ext cx="1657312" cy="676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000" noProof="0">
                <a:latin typeface="ABeeZee"/>
              </a:rPr>
              <a:t>Glasses to spread out the light before it enters the eye.</a:t>
            </a:r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CDB1A6BB-1201-8D96-0C6A-B9AA4305DA80}"/>
              </a:ext>
            </a:extLst>
          </p:cNvPr>
          <p:cNvSpPr txBox="1"/>
          <p:nvPr/>
        </p:nvSpPr>
        <p:spPr>
          <a:xfrm>
            <a:off x="8183239" y="5512787"/>
            <a:ext cx="1503989" cy="676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000" noProof="0">
                <a:latin typeface="ABeeZee"/>
              </a:rPr>
              <a:t>Glasses to converge the light before it enters the eye.</a:t>
            </a:r>
          </a:p>
        </p:txBody>
      </p:sp>
      <p:pic>
        <p:nvPicPr>
          <p:cNvPr id="267" name="Picture 266">
            <a:extLst>
              <a:ext uri="{FF2B5EF4-FFF2-40B4-BE49-F238E27FC236}">
                <a16:creationId xmlns:a16="http://schemas.microsoft.com/office/drawing/2014/main" id="{426292EC-B814-A144-9D2C-8583507673C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922" b="98599" l="30435" r="70145">
                        <a14:foregroundMark x1="38261" y1="39776" x2="38261" y2="39776"/>
                        <a14:foregroundMark x1="47826" y1="13165" x2="47826" y2="13165"/>
                        <a14:foregroundMark x1="44638" y1="10364" x2="44638" y2="10364"/>
                        <a14:foregroundMark x1="48406" y1="3922" x2="48406" y2="3922"/>
                        <a14:foregroundMark x1="49565" y1="96078" x2="49565" y2="96078"/>
                        <a14:foregroundMark x1="31304" y1="98599" x2="31304" y2="98599"/>
                      </a14:backgroundRemoval>
                    </a14:imgEffect>
                  </a14:imgLayer>
                </a14:imgProps>
              </a:ext>
            </a:extLst>
          </a:blip>
          <a:srcRect l="25679" r="24782"/>
          <a:stretch/>
        </p:blipFill>
        <p:spPr>
          <a:xfrm>
            <a:off x="7292689" y="5972618"/>
            <a:ext cx="374543" cy="549143"/>
          </a:xfrm>
          <a:prstGeom prst="rect">
            <a:avLst/>
          </a:prstGeom>
        </p:spPr>
      </p:pic>
      <p:sp>
        <p:nvSpPr>
          <p:cNvPr id="269" name="TextBox 268">
            <a:extLst>
              <a:ext uri="{FF2B5EF4-FFF2-40B4-BE49-F238E27FC236}">
                <a16:creationId xmlns:a16="http://schemas.microsoft.com/office/drawing/2014/main" id="{B8B80041-FF36-907D-2431-747CA78A14A7}"/>
              </a:ext>
            </a:extLst>
          </p:cNvPr>
          <p:cNvSpPr txBox="1"/>
          <p:nvPr/>
        </p:nvSpPr>
        <p:spPr>
          <a:xfrm>
            <a:off x="6433899" y="4463685"/>
            <a:ext cx="1502525" cy="276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000" noProof="0">
                <a:latin typeface="ABeeZee"/>
              </a:rPr>
              <a:t>short-sightedness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A6D2C3ED-DE36-0AAE-DDC7-72D7F20BDCFA}"/>
              </a:ext>
            </a:extLst>
          </p:cNvPr>
          <p:cNvSpPr txBox="1"/>
          <p:nvPr/>
        </p:nvSpPr>
        <p:spPr>
          <a:xfrm>
            <a:off x="8295125" y="4472024"/>
            <a:ext cx="2589702" cy="276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GB" sz="1000" noProof="0">
                <a:latin typeface="ABeeZee"/>
              </a:rPr>
              <a:t>long-sightedness</a:t>
            </a: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2EF2CC18-C593-8451-A6D7-9049BD0FDE9C}"/>
              </a:ext>
            </a:extLst>
          </p:cNvPr>
          <p:cNvSpPr txBox="1"/>
          <p:nvPr/>
        </p:nvSpPr>
        <p:spPr>
          <a:xfrm>
            <a:off x="8022933" y="4764233"/>
            <a:ext cx="1820754" cy="676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1000" noProof="0">
                <a:latin typeface="ABeeZee"/>
              </a:rPr>
              <a:t>eye too short or the cornea too rounded: focus behind the retina</a:t>
            </a:r>
          </a:p>
        </p:txBody>
      </p:sp>
      <p:pic>
        <p:nvPicPr>
          <p:cNvPr id="272" name="Picture 271">
            <a:extLst>
              <a:ext uri="{FF2B5EF4-FFF2-40B4-BE49-F238E27FC236}">
                <a16:creationId xmlns:a16="http://schemas.microsoft.com/office/drawing/2014/main" id="{0F418036-3756-5522-14C3-902F85275343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rcRect l="16377" t="53789"/>
          <a:stretch/>
        </p:blipFill>
        <p:spPr>
          <a:xfrm>
            <a:off x="7936424" y="3046098"/>
            <a:ext cx="1591803" cy="697875"/>
          </a:xfrm>
          <a:prstGeom prst="rect">
            <a:avLst/>
          </a:prstGeom>
        </p:spPr>
      </p:pic>
      <p:sp>
        <p:nvSpPr>
          <p:cNvPr id="273" name="TextBox 272">
            <a:extLst>
              <a:ext uri="{FF2B5EF4-FFF2-40B4-BE49-F238E27FC236}">
                <a16:creationId xmlns:a16="http://schemas.microsoft.com/office/drawing/2014/main" id="{E0C58B6C-1AD0-28D9-1A28-D88E316CAB93}"/>
              </a:ext>
            </a:extLst>
          </p:cNvPr>
          <p:cNvSpPr txBox="1"/>
          <p:nvPr/>
        </p:nvSpPr>
        <p:spPr>
          <a:xfrm>
            <a:off x="6993000" y="3882540"/>
            <a:ext cx="2767017" cy="276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r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1000" noProof="0">
                <a:solidFill>
                  <a:srgbClr val="7B4E13"/>
                </a:solidFill>
                <a:latin typeface="ABeeZee"/>
              </a:rPr>
              <a:t>The lens shape changes as needed.</a:t>
            </a:r>
          </a:p>
        </p:txBody>
      </p:sp>
      <p:pic>
        <p:nvPicPr>
          <p:cNvPr id="274" name="Picture 273">
            <a:extLst>
              <a:ext uri="{FF2B5EF4-FFF2-40B4-BE49-F238E27FC236}">
                <a16:creationId xmlns:a16="http://schemas.microsoft.com/office/drawing/2014/main" id="{CD865577-07AD-EFD8-8D86-4C9F3A62F9F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456891" y="5925031"/>
            <a:ext cx="140112" cy="555776"/>
          </a:xfrm>
          <a:prstGeom prst="rect">
            <a:avLst/>
          </a:prstGeom>
        </p:spPr>
      </p:pic>
      <p:sp>
        <p:nvSpPr>
          <p:cNvPr id="3" name="Text Box 1">
            <a:extLst>
              <a:ext uri="{FF2B5EF4-FFF2-40B4-BE49-F238E27FC236}">
                <a16:creationId xmlns:a16="http://schemas.microsoft.com/office/drawing/2014/main" id="{8CEEF53A-4BF2-EFEF-9B8F-F3C07547ABA6}"/>
              </a:ext>
            </a:extLst>
          </p:cNvPr>
          <p:cNvSpPr txBox="1">
            <a:spLocks/>
          </p:cNvSpPr>
          <p:nvPr/>
        </p:nvSpPr>
        <p:spPr>
          <a:xfrm>
            <a:off x="3327663" y="6578480"/>
            <a:ext cx="6578338" cy="28130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GB" sz="1000" kern="1200" noProof="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Science  |  </a:t>
            </a:r>
            <a:r>
              <a:rPr lang="en-GB" sz="1000" noProof="0">
                <a:solidFill>
                  <a:schemeClr val="bg1">
                    <a:lumMod val="65000"/>
                  </a:schemeClr>
                </a:solidFill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7.06:</a:t>
            </a:r>
            <a:r>
              <a:rPr lang="en-GB" sz="1000" kern="1200" noProof="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Sound and light  |  Knowledge Organiser</a:t>
            </a:r>
            <a:endParaRPr lang="en-GB" sz="1100" noProof="0">
              <a:solidFill>
                <a:schemeClr val="bg1">
                  <a:lumMod val="65000"/>
                </a:schemeClr>
              </a:solidFill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GB" sz="1000" kern="1200" noProof="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 noProof="0">
              <a:solidFill>
                <a:schemeClr val="bg1">
                  <a:lumMod val="65000"/>
                </a:schemeClr>
              </a:solidFill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94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B538D-1D9C-B355-013F-A6D6835BE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68">
            <a:extLst>
              <a:ext uri="{FF2B5EF4-FFF2-40B4-BE49-F238E27FC236}">
                <a16:creationId xmlns:a16="http://schemas.microsoft.com/office/drawing/2014/main" id="{A66AE727-20B5-85EF-1D26-04118D57C7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2166" y="3245153"/>
            <a:ext cx="115834" cy="112786"/>
          </a:xfrm>
          <a:prstGeom prst="rect">
            <a:avLst/>
          </a:prstGeom>
        </p:spPr>
      </p:pic>
      <p:sp>
        <p:nvSpPr>
          <p:cNvPr id="5" name="Text Box 1">
            <a:extLst>
              <a:ext uri="{FF2B5EF4-FFF2-40B4-BE49-F238E27FC236}">
                <a16:creationId xmlns:a16="http://schemas.microsoft.com/office/drawing/2014/main" id="{AF097949-44C5-6D7B-7231-F633D3F931F6}"/>
              </a:ext>
            </a:extLst>
          </p:cNvPr>
          <p:cNvSpPr txBox="1">
            <a:spLocks/>
          </p:cNvSpPr>
          <p:nvPr/>
        </p:nvSpPr>
        <p:spPr>
          <a:xfrm>
            <a:off x="3327663" y="6578480"/>
            <a:ext cx="6578338" cy="28130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GB" sz="1000" kern="1200" noProof="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Science  |  </a:t>
            </a:r>
            <a:r>
              <a:rPr lang="en-GB" sz="1000" noProof="0">
                <a:solidFill>
                  <a:schemeClr val="bg1">
                    <a:lumMod val="65000"/>
                  </a:schemeClr>
                </a:solidFill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7.06:</a:t>
            </a:r>
            <a:r>
              <a:rPr lang="en-GB" sz="1000" kern="1200" noProof="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Sound and light  |  Knowledge Organiser</a:t>
            </a:r>
            <a:endParaRPr lang="en-GB" sz="1100" noProof="0">
              <a:solidFill>
                <a:schemeClr val="bg1">
                  <a:lumMod val="65000"/>
                </a:schemeClr>
              </a:solidFill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GB" sz="1000" kern="1200" noProof="0">
                <a:solidFill>
                  <a:schemeClr val="bg1">
                    <a:lumMod val="65000"/>
                  </a:schemeClr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 noProof="0">
              <a:solidFill>
                <a:schemeClr val="bg1">
                  <a:lumMod val="65000"/>
                </a:schemeClr>
              </a:solidFill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3738FFDE-4DE1-B436-7B94-B6032C30C180}"/>
              </a:ext>
            </a:extLst>
          </p:cNvPr>
          <p:cNvSpPr txBox="1">
            <a:spLocks/>
          </p:cNvSpPr>
          <p:nvPr/>
        </p:nvSpPr>
        <p:spPr>
          <a:xfrm>
            <a:off x="176818" y="227483"/>
            <a:ext cx="4726693" cy="40942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GB" b="1" spc="100" noProof="0" dirty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Sound and Light</a:t>
            </a:r>
            <a:endParaRPr lang="en-GB" noProof="0" dirty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3B70B18-236F-B611-1970-55BD8ADBD643}"/>
              </a:ext>
            </a:extLst>
          </p:cNvPr>
          <p:cNvGrpSpPr/>
          <p:nvPr/>
        </p:nvGrpSpPr>
        <p:grpSpPr>
          <a:xfrm>
            <a:off x="-737853" y="6242541"/>
            <a:ext cx="1555380" cy="1321435"/>
            <a:chOff x="-737853" y="6242541"/>
            <a:chExt cx="1555380" cy="1321435"/>
          </a:xfrm>
        </p:grpSpPr>
        <p:sp>
          <p:nvSpPr>
            <p:cNvPr id="9" name="Arc 8">
              <a:extLst>
                <a:ext uri="{FF2B5EF4-FFF2-40B4-BE49-F238E27FC236}">
                  <a16:creationId xmlns:a16="http://schemas.microsoft.com/office/drawing/2014/main" id="{26E18D66-B6D5-C184-DF36-44AF7C8C994F}"/>
                </a:ext>
              </a:extLst>
            </p:cNvPr>
            <p:cNvSpPr/>
            <p:nvPr userDrawn="1"/>
          </p:nvSpPr>
          <p:spPr>
            <a:xfrm>
              <a:off x="-737853" y="6242541"/>
              <a:ext cx="1555380" cy="1321435"/>
            </a:xfrm>
            <a:prstGeom prst="arc">
              <a:avLst>
                <a:gd name="adj1" fmla="val 16252508"/>
                <a:gd name="adj2" fmla="val 20252909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square" rtlCol="0" anchor="ctr">
              <a:noAutofit/>
            </a:bodyPr>
            <a:lstStyle/>
            <a:p>
              <a:endParaRPr lang="en-GB" sz="1800" noProof="0">
                <a:latin typeface="ABeeZee" panose="020B060402020202020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E32B527-B4D3-1BF7-2AE5-6134F27B0320}"/>
                </a:ext>
              </a:extLst>
            </p:cNvPr>
            <p:cNvSpPr/>
            <p:nvPr userDrawn="1"/>
          </p:nvSpPr>
          <p:spPr>
            <a:xfrm>
              <a:off x="27079" y="6254773"/>
              <a:ext cx="45719" cy="87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>
                <a:latin typeface="ABeeZee" panose="020B0604020202020204" charset="0"/>
              </a:endParaRPr>
            </a:p>
          </p:txBody>
        </p:sp>
      </p:grpSp>
      <p:pic>
        <p:nvPicPr>
          <p:cNvPr id="82" name="Picture 81" descr="Shape&#10;&#10;Description automatically generated with medium confidence">
            <a:extLst>
              <a:ext uri="{FF2B5EF4-FFF2-40B4-BE49-F238E27FC236}">
                <a16:creationId xmlns:a16="http://schemas.microsoft.com/office/drawing/2014/main" id="{C280B814-52A6-E47E-1983-50D432175C6D}"/>
              </a:ext>
            </a:extLst>
          </p:cNvPr>
          <p:cNvPicPr/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9" y="6388663"/>
            <a:ext cx="560705" cy="379730"/>
          </a:xfrm>
          <a:prstGeom prst="rect">
            <a:avLst/>
          </a:prstGeom>
        </p:spPr>
      </p:pic>
      <p:cxnSp>
        <p:nvCxnSpPr>
          <p:cNvPr id="234" name="Straight Connector 233">
            <a:extLst>
              <a:ext uri="{FF2B5EF4-FFF2-40B4-BE49-F238E27FC236}">
                <a16:creationId xmlns:a16="http://schemas.microsoft.com/office/drawing/2014/main" id="{055C7332-9259-9EF9-3934-5D233A5A774C}"/>
              </a:ext>
            </a:extLst>
          </p:cNvPr>
          <p:cNvCxnSpPr>
            <a:cxnSpLocks/>
          </p:cNvCxnSpPr>
          <p:nvPr/>
        </p:nvCxnSpPr>
        <p:spPr>
          <a:xfrm>
            <a:off x="5416465" y="857602"/>
            <a:ext cx="0" cy="5744674"/>
          </a:xfrm>
          <a:prstGeom prst="line">
            <a:avLst/>
          </a:prstGeom>
          <a:ln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1">
            <a:extLst>
              <a:ext uri="{FF2B5EF4-FFF2-40B4-BE49-F238E27FC236}">
                <a16:creationId xmlns:a16="http://schemas.microsoft.com/office/drawing/2014/main" id="{FD0E7031-2697-CC4F-9227-B67D92DD56A4}"/>
              </a:ext>
            </a:extLst>
          </p:cNvPr>
          <p:cNvSpPr/>
          <p:nvPr/>
        </p:nvSpPr>
        <p:spPr>
          <a:xfrm>
            <a:off x="39836" y="788879"/>
            <a:ext cx="1531789" cy="233046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200" b="1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Scientific models</a:t>
            </a:r>
            <a:endParaRPr lang="en-GB" sz="900" noProof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BBACC1DA-C946-3D60-55CB-044A2F742C90}"/>
              </a:ext>
            </a:extLst>
          </p:cNvPr>
          <p:cNvSpPr/>
          <p:nvPr/>
        </p:nvSpPr>
        <p:spPr>
          <a:xfrm flipH="1">
            <a:off x="7367366" y="855254"/>
            <a:ext cx="2483926" cy="248198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8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GB" sz="1200" b="1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Observing light</a:t>
            </a:r>
            <a:endParaRPr lang="en-GB" sz="900" noProof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1F2232-6E99-6A24-54A0-41E60E72593C}"/>
              </a:ext>
            </a:extLst>
          </p:cNvPr>
          <p:cNvSpPr txBox="1"/>
          <p:nvPr/>
        </p:nvSpPr>
        <p:spPr>
          <a:xfrm>
            <a:off x="59248" y="1369401"/>
            <a:ext cx="5334357" cy="4839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200" b="1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The ray model of light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Rays are imaginary lines, </a:t>
            </a:r>
            <a:r>
              <a:rPr lang="en-GB" sz="1100" b="1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drawn to represent </a:t>
            </a: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the path light is travelling.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From an infinite number, </a:t>
            </a:r>
            <a:r>
              <a:rPr lang="en-GB" sz="1100" b="1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 few </a:t>
            </a: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are chosen to be drawn.</a:t>
            </a:r>
          </a:p>
          <a:p>
            <a:pPr algn="l">
              <a:lnSpc>
                <a:spcPct val="107000"/>
              </a:lnSpc>
              <a:spcAft>
                <a:spcPts val="600"/>
              </a:spcAft>
            </a:pPr>
            <a:endParaRPr lang="en-GB" sz="400" kern="100" noProof="0"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algn="l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en-GB" sz="400" kern="100" noProof="0"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1200" b="1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The ‘passive-eye’ model of vision</a:t>
            </a:r>
          </a:p>
          <a:p>
            <a:pPr marL="177800" indent="-1778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Objects emit or reflect light into the eye.</a:t>
            </a:r>
          </a:p>
          <a:p>
            <a:pPr marL="1346200">
              <a:lnSpc>
                <a:spcPct val="107000"/>
              </a:lnSpc>
            </a:pPr>
            <a:endParaRPr lang="en-GB" sz="400" kern="100" noProof="0"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endParaRPr lang="en-GB" sz="1100" b="1" kern="100" noProof="0"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endParaRPr lang="en-GB" sz="1100" b="1" kern="100" noProof="0"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1200" b="1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The ‘three primary colours’ model of human colour vision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eye has three types of sensor cell.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It detect</a:t>
            </a:r>
            <a:r>
              <a:rPr lang="en-GB" sz="11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red, green and blue - the primary colours of light.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When </a:t>
            </a: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directed at a white screen, combinations of primary colours                        can appear as secondary colours or white (and more).</a:t>
            </a:r>
          </a:p>
          <a:p>
            <a:pPr algn="l">
              <a:lnSpc>
                <a:spcPct val="107000"/>
              </a:lnSpc>
              <a:spcAft>
                <a:spcPts val="600"/>
              </a:spcAft>
            </a:pPr>
            <a:endParaRPr lang="en-GB" sz="1100" b="1" kern="100" noProof="0"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200" b="1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The pinhole camera as a model for the eye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Light enters through the pinhole similar                                                              to the pupil.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Light ‘crosses over’ at the pinhole, similar to the lens.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Light from the object falls on the screen, similar to the back of the eye.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FECFBAC-B617-BC66-E165-2C9842729C41}"/>
              </a:ext>
            </a:extLst>
          </p:cNvPr>
          <p:cNvCxnSpPr>
            <a:cxnSpLocks/>
          </p:cNvCxnSpPr>
          <p:nvPr/>
        </p:nvCxnSpPr>
        <p:spPr>
          <a:xfrm>
            <a:off x="5412088" y="3948273"/>
            <a:ext cx="4434663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6853D806-8F4A-2859-3B5F-2D5545F18306}"/>
              </a:ext>
            </a:extLst>
          </p:cNvPr>
          <p:cNvGrpSpPr/>
          <p:nvPr/>
        </p:nvGrpSpPr>
        <p:grpSpPr>
          <a:xfrm>
            <a:off x="4196327" y="1939268"/>
            <a:ext cx="440063" cy="500142"/>
            <a:chOff x="4254366" y="1929565"/>
            <a:chExt cx="3461328" cy="3840090"/>
          </a:xfrm>
        </p:grpSpPr>
        <p:pic>
          <p:nvPicPr>
            <p:cNvPr id="12" name="Picture 11" descr="A light bulb with a wire&#10;&#10;Description automatically generated">
              <a:extLst>
                <a:ext uri="{FF2B5EF4-FFF2-40B4-BE49-F238E27FC236}">
                  <a16:creationId xmlns:a16="http://schemas.microsoft.com/office/drawing/2014/main" id="{8DFBCB96-DD5C-A6A5-7001-E26FCB3488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69054" y="2046680"/>
              <a:ext cx="3242735" cy="3722975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15C5BE7-8555-420B-DAE4-CC364668F830}"/>
                </a:ext>
              </a:extLst>
            </p:cNvPr>
            <p:cNvSpPr/>
            <p:nvPr/>
          </p:nvSpPr>
          <p:spPr>
            <a:xfrm>
              <a:off x="4254366" y="3734602"/>
              <a:ext cx="731520" cy="471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559E1CD-D66B-B456-8F07-7EA67646EB98}"/>
                </a:ext>
              </a:extLst>
            </p:cNvPr>
            <p:cNvSpPr/>
            <p:nvPr/>
          </p:nvSpPr>
          <p:spPr>
            <a:xfrm>
              <a:off x="4254366" y="3027845"/>
              <a:ext cx="731520" cy="471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1B19E84-5DC2-DEF1-64E6-D222DB880F7D}"/>
                </a:ext>
              </a:extLst>
            </p:cNvPr>
            <p:cNvSpPr/>
            <p:nvPr/>
          </p:nvSpPr>
          <p:spPr>
            <a:xfrm rot="3182625">
              <a:off x="4706750" y="2399691"/>
              <a:ext cx="731520" cy="471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2CBD79E-6DA6-55C3-5C2B-98CB15F7CD88}"/>
                </a:ext>
              </a:extLst>
            </p:cNvPr>
            <p:cNvSpPr/>
            <p:nvPr/>
          </p:nvSpPr>
          <p:spPr>
            <a:xfrm rot="19382625">
              <a:off x="6591699" y="2460407"/>
              <a:ext cx="731520" cy="471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30DA628-02C9-2EAE-7546-19F1ED5A7780}"/>
                </a:ext>
              </a:extLst>
            </p:cNvPr>
            <p:cNvSpPr/>
            <p:nvPr/>
          </p:nvSpPr>
          <p:spPr>
            <a:xfrm rot="19382625">
              <a:off x="6928216" y="3027844"/>
              <a:ext cx="731520" cy="471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907C386-BF56-18A3-3F6B-DA8338A27031}"/>
                </a:ext>
              </a:extLst>
            </p:cNvPr>
            <p:cNvSpPr/>
            <p:nvPr/>
          </p:nvSpPr>
          <p:spPr>
            <a:xfrm rot="19382625">
              <a:off x="6984174" y="3727902"/>
              <a:ext cx="731520" cy="471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8307612-2695-A50F-076E-E807FB823707}"/>
                </a:ext>
              </a:extLst>
            </p:cNvPr>
            <p:cNvSpPr/>
            <p:nvPr/>
          </p:nvSpPr>
          <p:spPr>
            <a:xfrm rot="16698082">
              <a:off x="5622877" y="2059506"/>
              <a:ext cx="731520" cy="471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noProof="0"/>
            </a:p>
          </p:txBody>
        </p:sp>
      </p:grp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2C606A2-C944-4249-51A6-A93C22949DB1}"/>
              </a:ext>
            </a:extLst>
          </p:cNvPr>
          <p:cNvCxnSpPr>
            <a:cxnSpLocks/>
          </p:cNvCxnSpPr>
          <p:nvPr/>
        </p:nvCxnSpPr>
        <p:spPr>
          <a:xfrm flipV="1">
            <a:off x="4500401" y="1863532"/>
            <a:ext cx="843136" cy="241403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72A335A5-35D8-5055-FE5D-2B772AF764EB}"/>
              </a:ext>
            </a:extLst>
          </p:cNvPr>
          <p:cNvSpPr txBox="1"/>
          <p:nvPr/>
        </p:nvSpPr>
        <p:spPr>
          <a:xfrm>
            <a:off x="4562738" y="2028565"/>
            <a:ext cx="1321340" cy="523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GB" sz="11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traight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arrow</a:t>
            </a:r>
            <a:endParaRPr lang="en-GB" sz="1100" b="0" kern="100" noProof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1" name="Picture 30" descr="A drawing of a machine&#10;&#10;Description automatically generated">
            <a:extLst>
              <a:ext uri="{FF2B5EF4-FFF2-40B4-BE49-F238E27FC236}">
                <a16:creationId xmlns:a16="http://schemas.microsoft.com/office/drawing/2014/main" id="{1A38C02F-87E3-F12B-DBFA-5844D7D4D9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640" y="1421585"/>
            <a:ext cx="2041685" cy="1081879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B5C14342-18B0-49CC-1B2A-9A205CB394D3}"/>
              </a:ext>
            </a:extLst>
          </p:cNvPr>
          <p:cNvSpPr txBox="1"/>
          <p:nvPr/>
        </p:nvSpPr>
        <p:spPr>
          <a:xfrm>
            <a:off x="5443688" y="1109995"/>
            <a:ext cx="2332554" cy="1418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200" b="1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Using a raybox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The raybox and comb are connected to a power supply.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Draw crosses (avoiding likely measurement errors).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Plot and label rays.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D41FBE6-62F7-3B4A-1E26-B467110358D9}"/>
              </a:ext>
            </a:extLst>
          </p:cNvPr>
          <p:cNvSpPr txBox="1"/>
          <p:nvPr/>
        </p:nvSpPr>
        <p:spPr>
          <a:xfrm>
            <a:off x="5443688" y="2539249"/>
            <a:ext cx="2332554" cy="1418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200" b="1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Measuring angles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Place the centre at the vertex.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The s</a:t>
            </a: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cale starts at 0° on the normal line.</a:t>
            </a:r>
          </a:p>
          <a:p>
            <a:pPr marL="171450" indent="-171450" algn="l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GB" sz="1100" kern="100" noProof="0" err="1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ead</a:t>
            </a: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up from 0°.</a:t>
            </a:r>
          </a:p>
        </p:txBody>
      </p:sp>
      <p:pic>
        <p:nvPicPr>
          <p:cNvPr id="68" name="Picture 67">
            <a:extLst>
              <a:ext uri="{FF2B5EF4-FFF2-40B4-BE49-F238E27FC236}">
                <a16:creationId xmlns:a16="http://schemas.microsoft.com/office/drawing/2014/main" id="{EDFE8FB5-AA49-775E-4BBD-97DBF86FFE7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30375"/>
          <a:stretch/>
        </p:blipFill>
        <p:spPr>
          <a:xfrm>
            <a:off x="7442006" y="2742959"/>
            <a:ext cx="2157284" cy="1149756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A19EB8D0-9F3C-A9B2-58A9-78242F263E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59336" y="2158773"/>
            <a:ext cx="906494" cy="689381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CEC6EA09-11AA-6E7F-BAD6-B1A760D592B1}"/>
              </a:ext>
            </a:extLst>
          </p:cNvPr>
          <p:cNvSpPr txBox="1"/>
          <p:nvPr/>
        </p:nvSpPr>
        <p:spPr>
          <a:xfrm>
            <a:off x="2678572" y="822218"/>
            <a:ext cx="2530704" cy="51494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GB" sz="1100" noProof="0">
                <a:latin typeface="ABeeZee" panose="020B0604020202020204" charset="0"/>
              </a:rPr>
              <a:t>Representations of reality that can be used to explain observations</a:t>
            </a: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13CD41E3-562F-24B2-B857-EECDD57204D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2190" y="2621760"/>
            <a:ext cx="1009996" cy="948728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8DF00AE6-C434-C001-CD1E-2657BA064D90}"/>
              </a:ext>
            </a:extLst>
          </p:cNvPr>
          <p:cNvSpPr txBox="1"/>
          <p:nvPr/>
        </p:nvSpPr>
        <p:spPr>
          <a:xfrm>
            <a:off x="4118745" y="2811025"/>
            <a:ext cx="731290" cy="2499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0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magenta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F5495E7-FEEF-34BC-7981-9841DC4037ED}"/>
              </a:ext>
            </a:extLst>
          </p:cNvPr>
          <p:cNvSpPr txBox="1"/>
          <p:nvPr/>
        </p:nvSpPr>
        <p:spPr>
          <a:xfrm>
            <a:off x="4828193" y="2850959"/>
            <a:ext cx="593432" cy="2499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0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yellow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DDA228F-BCF0-74AE-6D5C-E30016E245FB}"/>
              </a:ext>
            </a:extLst>
          </p:cNvPr>
          <p:cNvSpPr txBox="1"/>
          <p:nvPr/>
        </p:nvSpPr>
        <p:spPr>
          <a:xfrm>
            <a:off x="4616638" y="3430372"/>
            <a:ext cx="466794" cy="2499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en-GB" sz="1000" b="0" kern="100" noProof="0"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cyan</a:t>
            </a: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C9553BF2-9CB9-195E-748D-ED0C3C8CA1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65565" y="4915070"/>
            <a:ext cx="1900798" cy="654108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61C7F977-259C-53FE-CE15-2F6C6B6852F4}"/>
              </a:ext>
            </a:extLst>
          </p:cNvPr>
          <p:cNvSpPr txBox="1"/>
          <p:nvPr/>
        </p:nvSpPr>
        <p:spPr>
          <a:xfrm>
            <a:off x="5446800" y="4449416"/>
            <a:ext cx="195293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GB" sz="1200" b="1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High-quality data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Well-chosen method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Appropriate resolution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Multiple measurements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Repeatable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Reproducible</a:t>
            </a:r>
          </a:p>
          <a:p>
            <a:pPr marL="171450" indent="-171450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Appropriate range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100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Systematic intervals</a:t>
            </a:r>
          </a:p>
        </p:txBody>
      </p:sp>
      <p:sp>
        <p:nvSpPr>
          <p:cNvPr id="79" name="Rectangle 11">
            <a:extLst>
              <a:ext uri="{FF2B5EF4-FFF2-40B4-BE49-F238E27FC236}">
                <a16:creationId xmlns:a16="http://schemas.microsoft.com/office/drawing/2014/main" id="{58F50F2B-636D-EE17-E5E5-3D858B0E9F59}"/>
              </a:ext>
            </a:extLst>
          </p:cNvPr>
          <p:cNvSpPr/>
          <p:nvPr/>
        </p:nvSpPr>
        <p:spPr>
          <a:xfrm flipH="1">
            <a:off x="7362825" y="4050899"/>
            <a:ext cx="2483926" cy="248198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80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GB" sz="1200" b="1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Trusted scientific research</a:t>
            </a:r>
            <a:endParaRPr lang="en-GB" sz="900" noProof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8B636E34-6DD4-39C3-72A8-377BB1C95030}"/>
              </a:ext>
            </a:extLst>
          </p:cNvPr>
          <p:cNvSpPr/>
          <p:nvPr/>
        </p:nvSpPr>
        <p:spPr>
          <a:xfrm>
            <a:off x="7790432" y="4765847"/>
            <a:ext cx="1543914" cy="46055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BeeZee"/>
                <a:ea typeface="+mn-ea"/>
                <a:cs typeface="+mn-cs"/>
              </a:rPr>
              <a:t>Process and display  collected data</a:t>
            </a: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5CA545C5-0D95-6F19-87EC-A4A1A4A9D50A}"/>
              </a:ext>
            </a:extLst>
          </p:cNvPr>
          <p:cNvSpPr/>
          <p:nvPr/>
        </p:nvSpPr>
        <p:spPr>
          <a:xfrm>
            <a:off x="7790433" y="5309199"/>
            <a:ext cx="1543913" cy="46055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BeeZee"/>
                <a:ea typeface="+mn-ea"/>
                <a:cs typeface="+mn-cs"/>
              </a:rPr>
              <a:t>Describe data from table or chart</a:t>
            </a:r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E7CD5D8E-4C80-AB17-DADF-CD547D9EEF87}"/>
              </a:ext>
            </a:extLst>
          </p:cNvPr>
          <p:cNvSpPr/>
          <p:nvPr/>
        </p:nvSpPr>
        <p:spPr>
          <a:xfrm>
            <a:off x="7790433" y="5860897"/>
            <a:ext cx="1543913" cy="46055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BeeZee"/>
                <a:ea typeface="+mn-ea"/>
                <a:cs typeface="+mn-cs"/>
              </a:rPr>
              <a:t>Explain</a:t>
            </a:r>
          </a:p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ABeeZee"/>
                <a:ea typeface="+mn-ea"/>
                <a:cs typeface="+mn-cs"/>
              </a:rPr>
              <a:t>interpreted data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CE00580-D40B-CCD7-2415-46C59A0725FA}"/>
              </a:ext>
            </a:extLst>
          </p:cNvPr>
          <p:cNvSpPr txBox="1"/>
          <p:nvPr/>
        </p:nvSpPr>
        <p:spPr>
          <a:xfrm>
            <a:off x="7709640" y="4359131"/>
            <a:ext cx="19529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GB" sz="1200" b="1" kern="100" noProof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Trustworthy conclusions</a:t>
            </a:r>
          </a:p>
        </p:txBody>
      </p:sp>
    </p:spTree>
    <p:extLst>
      <p:ext uri="{BB962C8B-B14F-4D97-AF65-F5344CB8AC3E}">
        <p14:creationId xmlns:p14="http://schemas.microsoft.com/office/powerpoint/2010/main" val="200825858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lnSpc>
            <a:spcPct val="107000"/>
          </a:lnSpc>
          <a:spcAft>
            <a:spcPts val="600"/>
          </a:spcAft>
          <a:defRPr sz="1200" b="0" kern="100" dirty="0" smtClean="0">
            <a:effectLst/>
            <a:latin typeface="ABeeZee" panose="020B0604020202020204" charset="0"/>
            <a:ea typeface="Calibri" panose="020F0502020204030204" pitchFamily="34" charset="0"/>
            <a:cs typeface="Times New Roman" panose="02020603050405020304" pitchFamily="18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FF1DD82A54B64CB37E341F622729F0" ma:contentTypeVersion="14" ma:contentTypeDescription="Create a new document." ma:contentTypeScope="" ma:versionID="078f0611ad91d9ce7d4510f68133ece2">
  <xsd:schema xmlns:xsd="http://www.w3.org/2001/XMLSchema" xmlns:xs="http://www.w3.org/2001/XMLSchema" xmlns:p="http://schemas.microsoft.com/office/2006/metadata/properties" xmlns:ns2="53c11a96-1489-4bab-81bb-666e58b9cc4f" xmlns:ns3="041a4a33-2307-4a47-a48d-ba69e7a9f362" targetNamespace="http://schemas.microsoft.com/office/2006/metadata/properties" ma:root="true" ma:fieldsID="43eaa3a4b0f4a01ebfc23d2fc07a4d29" ns2:_="" ns3:_="">
    <xsd:import namespace="53c11a96-1489-4bab-81bb-666e58b9cc4f"/>
    <xsd:import namespace="041a4a33-2307-4a47-a48d-ba69e7a9f3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c11a96-1489-4bab-81bb-666e58b9cc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a08bdaf-0691-4238-9328-b63d458f0b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1a4a33-2307-4a47-a48d-ba69e7a9f36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8894797f-ebbb-401f-9530-fcfe7a9445b3}" ma:internalName="TaxCatchAll" ma:showField="CatchAllData" ma:web="041a4a33-2307-4a47-a48d-ba69e7a9f3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41a4a33-2307-4a47-a48d-ba69e7a9f362" xsi:nil="true"/>
    <lcf76f155ced4ddcb4097134ff3c332f xmlns="53c11a96-1489-4bab-81bb-666e58b9cc4f">
      <Terms xmlns="http://schemas.microsoft.com/office/infopath/2007/PartnerControls"/>
    </lcf76f155ced4ddcb4097134ff3c332f>
    <SharedWithUsers xmlns="041a4a33-2307-4a47-a48d-ba69e7a9f362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C7F9452-1794-497F-99C1-DAEAB7C9F4A9}"/>
</file>

<file path=customXml/itemProps2.xml><?xml version="1.0" encoding="utf-8"?>
<ds:datastoreItem xmlns:ds="http://schemas.openxmlformats.org/officeDocument/2006/customXml" ds:itemID="{AF20F8DA-C4FB-4450-BACC-F5A742E79B9F}">
  <ds:schemaRefs>
    <ds:schemaRef ds:uri="bdd40a26-798e-4419-82cd-8bafc402cc20"/>
    <ds:schemaRef ds:uri="eb27f817-6f62-42a5-b97e-5e5876e6854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F2A31F0-0284-4FFD-850E-478562CD718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a4d068aa-090e-4f55-a950-b1b95cea1c6b}" enabled="0" method="" siteId="{a4d068aa-090e-4f55-a950-b1b95cea1c6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1257</Words>
  <Application>Microsoft Office PowerPoint</Application>
  <PresentationFormat>A4 Paper (210x297 mm)</PresentationFormat>
  <Paragraphs>281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United Curriculum</vt:lpstr>
      <vt:lpstr>ABeeZee</vt:lpstr>
      <vt:lpstr>Calibri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Quinn</dc:creator>
  <cp:lastModifiedBy>Greta Brambilla</cp:lastModifiedBy>
  <cp:revision>2</cp:revision>
  <dcterms:created xsi:type="dcterms:W3CDTF">2021-04-22T13:12:58Z</dcterms:created>
  <dcterms:modified xsi:type="dcterms:W3CDTF">2025-09-02T15:29:58Z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0x01010083FF1DD82A54B64CB37E341F622729F0</vt:lpwstr>
  </property>
  <property fmtid="{D5CDD505-2E9C-101B-9397-08002B2CF9AE}" pid="3" name="MediaServiceImageTags">
    <vt:lpwstr/>
  </property>
  <property fmtid="{D5CDD505-2E9C-101B-9397-08002B2CF9AE}" pid="4" name="Order">
    <vt:r8>11644800</vt:r8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</Properties>
</file>